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88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590" autoAdjust="0"/>
  </p:normalViewPr>
  <p:slideViewPr>
    <p:cSldViewPr>
      <p:cViewPr varScale="1">
        <p:scale>
          <a:sx n="71" d="100"/>
          <a:sy n="71" d="100"/>
        </p:scale>
        <p:origin x="-4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5C0F-B601-4F48-AF98-31627C8AF310}" type="datetimeFigureOut">
              <a:rPr lang="ru-RU" smtClean="0"/>
              <a:t>16.11.2014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2B98-758C-4C0B-A9E4-EEED4CCCFB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84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5C0F-B601-4F48-AF98-31627C8AF310}" type="datetimeFigureOut">
              <a:rPr lang="ru-RU" smtClean="0"/>
              <a:t>16.11.2014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2B98-758C-4C0B-A9E4-EEED4CCCFB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38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5C0F-B601-4F48-AF98-31627C8AF310}" type="datetimeFigureOut">
              <a:rPr lang="ru-RU" smtClean="0"/>
              <a:t>16.11.2014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2B98-758C-4C0B-A9E4-EEED4CCCFB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720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5C0F-B601-4F48-AF98-31627C8AF310}" type="datetimeFigureOut">
              <a:rPr lang="ru-RU" smtClean="0"/>
              <a:t>16.11.2014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2B98-758C-4C0B-A9E4-EEED4CCCFB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38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5C0F-B601-4F48-AF98-31627C8AF310}" type="datetimeFigureOut">
              <a:rPr lang="ru-RU" smtClean="0"/>
              <a:t>16.11.2014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2B98-758C-4C0B-A9E4-EEED4CCCFB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229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5C0F-B601-4F48-AF98-31627C8AF310}" type="datetimeFigureOut">
              <a:rPr lang="ru-RU" smtClean="0"/>
              <a:t>16.11.2014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2B98-758C-4C0B-A9E4-EEED4CCCFB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755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5C0F-B601-4F48-AF98-31627C8AF310}" type="datetimeFigureOut">
              <a:rPr lang="ru-RU" smtClean="0"/>
              <a:t>16.11.2014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2B98-758C-4C0B-A9E4-EEED4CCCFB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691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5C0F-B601-4F48-AF98-31627C8AF310}" type="datetimeFigureOut">
              <a:rPr lang="ru-RU" smtClean="0"/>
              <a:t>16.11.2014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2B98-758C-4C0B-A9E4-EEED4CCCFB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81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5C0F-B601-4F48-AF98-31627C8AF310}" type="datetimeFigureOut">
              <a:rPr lang="ru-RU" smtClean="0"/>
              <a:t>16.11.2014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2B98-758C-4C0B-A9E4-EEED4CCCFB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57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5C0F-B601-4F48-AF98-31627C8AF310}" type="datetimeFigureOut">
              <a:rPr lang="ru-RU" smtClean="0"/>
              <a:t>16.11.2014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2B98-758C-4C0B-A9E4-EEED4CCCFB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053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5C0F-B601-4F48-AF98-31627C8AF310}" type="datetimeFigureOut">
              <a:rPr lang="ru-RU" smtClean="0"/>
              <a:t>16.11.2014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2B98-758C-4C0B-A9E4-EEED4CCCFB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252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C5C0F-B601-4F48-AF98-31627C8AF310}" type="datetimeFigureOut">
              <a:rPr lang="ru-RU" smtClean="0"/>
              <a:t>16.11.2014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42B98-758C-4C0B-A9E4-EEED4CCCFB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88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/>
          <a:lstStyle/>
          <a:p>
            <a:r>
              <a:rPr lang="ru-RU" dirty="0" smtClean="0"/>
              <a:t>7 класс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24" y="1628800"/>
            <a:ext cx="3312368" cy="458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944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Тихий океан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848644"/>
            <a:ext cx="66675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831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Индийский океан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2" y="1720056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112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Южный океан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739106"/>
            <a:ext cx="56197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011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Африка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405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Африка. Саванны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643856"/>
            <a:ext cx="66675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863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Африка. Пустыни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91" y="1600200"/>
            <a:ext cx="602861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076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Африка. Килиманджаро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648619"/>
            <a:ext cx="66675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394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Африка. Страны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093" y="1600200"/>
            <a:ext cx="368581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375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Африка. Население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425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Африка. Экваториальные леса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75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Оболочки Земли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7" y="1958181"/>
            <a:ext cx="5076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639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Австралия	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1339111"/>
            <a:ext cx="5184576" cy="491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849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Австралия. Природа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318" y="1600200"/>
            <a:ext cx="61253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221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Австралия. Большой барьерный риф</a:t>
            </a:r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06" y="1584937"/>
            <a:ext cx="6462729" cy="486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280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Австралия и Новая Зеландия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71" y="1556792"/>
            <a:ext cx="654887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195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Антарктида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580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Антарктида. Животный мир</a:t>
            </a:r>
            <a:endParaRPr lang="ru-RU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348880"/>
            <a:ext cx="4326807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61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Южная Америка</a:t>
            </a:r>
            <a:endParaRPr lang="ru-RU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970" y="1600200"/>
            <a:ext cx="321205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736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Южная Америка</a:t>
            </a:r>
            <a:endParaRPr lang="ru-RU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04" y="1600200"/>
            <a:ext cx="804419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360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Южная Америка</a:t>
            </a:r>
            <a:endParaRPr lang="ru-RU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720056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80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Южная Америка</a:t>
            </a:r>
            <a:endParaRPr lang="ru-RU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609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Литосферные плиты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780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ru-RU" dirty="0" smtClean="0"/>
              <a:t>Южная Америка. Страны</a:t>
            </a:r>
            <a:endParaRPr lang="ru-RU" dirty="0"/>
          </a:p>
        </p:txBody>
      </p:sp>
      <p:pic>
        <p:nvPicPr>
          <p:cNvPr id="3072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00" y="1268760"/>
            <a:ext cx="3789221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699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Северная Америка</a:t>
            </a:r>
            <a:endParaRPr lang="ru-RU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339" y="1215416"/>
            <a:ext cx="3951878" cy="538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817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Северная Америка</a:t>
            </a:r>
            <a:endParaRPr lang="ru-RU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31" y="1216888"/>
            <a:ext cx="7269962" cy="545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331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Северная Америка. Мак-Кинли</a:t>
            </a:r>
            <a:endParaRPr lang="ru-RU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515" y="1600200"/>
            <a:ext cx="680897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541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Северная Америка</a:t>
            </a:r>
            <a:endParaRPr lang="ru-RU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06" y="1600200"/>
            <a:ext cx="60251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910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Евразия</a:t>
            </a:r>
            <a:endParaRPr lang="ru-RU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4" y="1340768"/>
            <a:ext cx="7586093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155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Евразия. Страны Европы</a:t>
            </a:r>
            <a:endParaRPr lang="ru-RU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04" y="1600200"/>
            <a:ext cx="555939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518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Евразия. Страны Азии</a:t>
            </a:r>
            <a:endParaRPr lang="ru-RU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73422"/>
            <a:ext cx="7416824" cy="532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728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Климатические пояса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84" y="1803140"/>
            <a:ext cx="7013984" cy="436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396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Природные зоны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66" y="1600200"/>
            <a:ext cx="740746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569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Водные массы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387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Взаимодействие оболочек Земли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01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Северный Ледовитый океан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957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Атлантический океан</a:t>
            </a:r>
            <a:endParaRPr lang="ru-RU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480720" cy="485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585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95</Words>
  <Application>Microsoft Office PowerPoint</Application>
  <PresentationFormat>On-screen Show (4:3)</PresentationFormat>
  <Paragraphs>37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7 класс</vt:lpstr>
      <vt:lpstr>Оболочки Земли</vt:lpstr>
      <vt:lpstr>Литосферные плиты</vt:lpstr>
      <vt:lpstr>Климатические пояса</vt:lpstr>
      <vt:lpstr>Природные зоны</vt:lpstr>
      <vt:lpstr>Водные массы</vt:lpstr>
      <vt:lpstr>Взаимодействие оболочек Земли</vt:lpstr>
      <vt:lpstr>Северный Ледовитый океан</vt:lpstr>
      <vt:lpstr>Атлантический океан</vt:lpstr>
      <vt:lpstr>Тихий океан</vt:lpstr>
      <vt:lpstr>Индийский океан</vt:lpstr>
      <vt:lpstr>Южный океан</vt:lpstr>
      <vt:lpstr>Африка</vt:lpstr>
      <vt:lpstr>Африка. Саванны</vt:lpstr>
      <vt:lpstr>Африка. Пустыни</vt:lpstr>
      <vt:lpstr>Африка. Килиманджаро</vt:lpstr>
      <vt:lpstr>Африка. Страны</vt:lpstr>
      <vt:lpstr>Африка. Население</vt:lpstr>
      <vt:lpstr>Африка. Экваториальные леса</vt:lpstr>
      <vt:lpstr>Австралия </vt:lpstr>
      <vt:lpstr>Австралия. Природа</vt:lpstr>
      <vt:lpstr>Австралия. Большой барьерный риф</vt:lpstr>
      <vt:lpstr>Австралия и Новая Зеландия</vt:lpstr>
      <vt:lpstr>Антарктида</vt:lpstr>
      <vt:lpstr>Антарктида. Животный мир</vt:lpstr>
      <vt:lpstr>Южная Америка</vt:lpstr>
      <vt:lpstr>Южная Америка</vt:lpstr>
      <vt:lpstr>Южная Америка</vt:lpstr>
      <vt:lpstr>Южная Америка</vt:lpstr>
      <vt:lpstr>Южная Америка. Страны</vt:lpstr>
      <vt:lpstr>Северная Америка</vt:lpstr>
      <vt:lpstr>Северная Америка</vt:lpstr>
      <vt:lpstr>Северная Америка. Мак-Кинли</vt:lpstr>
      <vt:lpstr>Северная Америка</vt:lpstr>
      <vt:lpstr>Евразия</vt:lpstr>
      <vt:lpstr>Евразия. Страны Европы</vt:lpstr>
      <vt:lpstr>Евразия. Страны Азии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класс</dc:title>
  <dc:creator>СашЮля</dc:creator>
  <cp:lastModifiedBy>СашЮля</cp:lastModifiedBy>
  <cp:revision>32</cp:revision>
  <dcterms:created xsi:type="dcterms:W3CDTF">2014-11-16T17:29:32Z</dcterms:created>
  <dcterms:modified xsi:type="dcterms:W3CDTF">2014-11-16T18:29:33Z</dcterms:modified>
</cp:coreProperties>
</file>