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5757-E704-4D87-BF5E-824CD7821F74}" type="datetimeFigureOut">
              <a:rPr lang="ru-RU" smtClean="0"/>
              <a:t>07.12.12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4009-35FA-470A-9187-A23B326952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9001156" cy="1357297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Любили   ли    немцы Гитлера?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дло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2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42918"/>
            <a:ext cx="2236814" cy="3429024"/>
          </a:xfrm>
          <a:prstGeom prst="rect">
            <a:avLst/>
          </a:prstGeom>
        </p:spPr>
      </p:pic>
      <p:pic>
        <p:nvPicPr>
          <p:cNvPr id="9" name="Рисунок 8" descr="2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000372"/>
            <a:ext cx="4026486" cy="2636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Ничем не примечательный вождь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57422" y="785794"/>
            <a:ext cx="2500298" cy="1930230"/>
          </a:xfrm>
        </p:spPr>
      </p:pic>
      <p:pic>
        <p:nvPicPr>
          <p:cNvPr id="10" name="Рисунок 9" descr="hitler3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71918"/>
            <a:ext cx="3961254" cy="2786082"/>
          </a:xfrm>
          <a:prstGeom prst="rect">
            <a:avLst/>
          </a:prstGeom>
        </p:spPr>
      </p:pic>
      <p:pic>
        <p:nvPicPr>
          <p:cNvPr id="6" name="Рисунок 5" descr="2б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392" y="4483181"/>
            <a:ext cx="3445608" cy="2374819"/>
          </a:xfrm>
          <a:prstGeom prst="rect">
            <a:avLst/>
          </a:prstGeom>
        </p:spPr>
      </p:pic>
      <p:pic>
        <p:nvPicPr>
          <p:cNvPr id="8" name="Рисунок 7" descr="2г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1517" y="642919"/>
            <a:ext cx="4052483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лож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742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Мода на «сухой закон»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3733893" cy="2742480"/>
          </a:xfrm>
          <a:prstGeom prst="rect">
            <a:avLst/>
          </a:prstGeom>
        </p:spPr>
      </p:pic>
      <p:pic>
        <p:nvPicPr>
          <p:cNvPr id="7" name="Рисунок 6" descr="4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3500438"/>
            <a:ext cx="4392376" cy="3357562"/>
          </a:xfrm>
          <a:prstGeom prst="rect">
            <a:avLst/>
          </a:prstGeom>
        </p:spPr>
      </p:pic>
      <p:pic>
        <p:nvPicPr>
          <p:cNvPr id="6" name="Рисунок 5" descr="4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827" y="1000108"/>
            <a:ext cx="3398173" cy="3624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лож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7677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Идеи эпохи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643998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«Не надо допускать рождения несознательных, несчастных, глупых и калек. А пока они есть, заботиться о них, не давая только им размножаться. Тогда их поколения скоро вымрут.»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4357694"/>
            <a:ext cx="857256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«Уничтожать другие формы можно и без мучений – прекращением их размножения. В этом и состоит земная нравственность.»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лож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7677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14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мечтах о будущем человечества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и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736"/>
            <a:ext cx="3714776" cy="5177388"/>
          </a:xfrm>
          <a:prstGeom prst="rect">
            <a:avLst/>
          </a:prstGeom>
        </p:spPr>
      </p:pic>
      <p:pic>
        <p:nvPicPr>
          <p:cNvPr id="7" name="Рисунок 6" descr="вер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428737"/>
            <a:ext cx="4085117" cy="5090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лож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676" y="0"/>
            <a:ext cx="917767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Удивительные опыты древних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57298"/>
            <a:ext cx="3614750" cy="4819667"/>
          </a:xfrm>
          <a:prstGeom prst="rect">
            <a:avLst/>
          </a:prstGeom>
        </p:spPr>
      </p:pic>
      <p:pic>
        <p:nvPicPr>
          <p:cNvPr id="6" name="Рисунок 5" descr="3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214422"/>
            <a:ext cx="228601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лож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675" y="0"/>
            <a:ext cx="917767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Чудесная наука евгеника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000108"/>
            <a:ext cx="4357718" cy="3435449"/>
          </a:xfrm>
          <a:prstGeom prst="rect">
            <a:avLst/>
          </a:prstGeom>
        </p:spPr>
      </p:pic>
      <p:pic>
        <p:nvPicPr>
          <p:cNvPr id="6" name="Рисунок 5" descr="5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12" y="4500570"/>
            <a:ext cx="2709687" cy="2143116"/>
          </a:xfrm>
          <a:prstGeom prst="rect">
            <a:avLst/>
          </a:prstGeom>
        </p:spPr>
      </p:pic>
      <p:pic>
        <p:nvPicPr>
          <p:cNvPr id="7" name="Рисунок 6" descr="5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286124"/>
            <a:ext cx="2000232" cy="2963307"/>
          </a:xfrm>
          <a:prstGeom prst="rect">
            <a:avLst/>
          </a:prstGeom>
        </p:spPr>
      </p:pic>
      <p:pic>
        <p:nvPicPr>
          <p:cNvPr id="9" name="Рисунок 8" descr="Francis_Galton_1850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2643182"/>
            <a:ext cx="221023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йна_Фото 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13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евгеники –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генной инженерии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85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Любили   ли    немцы Гитлера?</vt:lpstr>
      <vt:lpstr>Ничем не примечательный вождь</vt:lpstr>
      <vt:lpstr>Мода на «сухой закон»</vt:lpstr>
      <vt:lpstr>Идеи эпохи</vt:lpstr>
      <vt:lpstr>В мечтах о будущем человечества</vt:lpstr>
      <vt:lpstr>Удивительные опыты древних</vt:lpstr>
      <vt:lpstr>Чудесная наука евгеника</vt:lpstr>
      <vt:lpstr>От евгеники –  к генной инженерии</vt:lpstr>
    </vt:vector>
  </TitlesOfParts>
  <Company>plus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oldwud</dc:creator>
  <cp:lastModifiedBy>oldwud</cp:lastModifiedBy>
  <cp:revision>20</cp:revision>
  <dcterms:created xsi:type="dcterms:W3CDTF">2012-12-07T15:37:21Z</dcterms:created>
  <dcterms:modified xsi:type="dcterms:W3CDTF">2012-12-07T18:49:17Z</dcterms:modified>
</cp:coreProperties>
</file>