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8077-05C8-45A3-83B4-FB3A3284F25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33-6D46-4EEE-980E-E0BB99B52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enestra\Спарта\2 гопл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347" y="1385392"/>
            <a:ext cx="9511875" cy="53028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 железных деньгах, гибели Спарты и бесполезности экономики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Спартанский бренд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суровые                                    сбрасывали </a:t>
            </a:r>
            <a:r>
              <a:rPr lang="ru-RU" dirty="0" smtClean="0">
                <a:solidFill>
                  <a:schemeClr val="bg1"/>
                </a:solidFill>
              </a:rPr>
              <a:t>детей со скалы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емногословные                           физическая подготовка   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есстрашные                                                  спасли Грецию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сильные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железные </a:t>
            </a:r>
            <a:r>
              <a:rPr lang="ru-RU" dirty="0" smtClean="0">
                <a:solidFill>
                  <a:schemeClr val="bg1"/>
                </a:solidFill>
              </a:rPr>
              <a:t>деньги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</a:t>
            </a:r>
            <a:endParaRPr lang="ru-RU" sz="3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справедливые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равенство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закаленные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убивали илотов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благочестивые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опоздали к Марафону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учтивые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уступали место старикам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\\Vzmakh\staff\!Преподы\Горец\Fenestra 1\Спарта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323" y="2204864"/>
            <a:ext cx="2637653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Vzmakh\staff\!Преподы\Горец\Fenestra 1\Спарта\гоп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1831306" cy="51845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Миф о происхождении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спартанских доблестей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\\Vzmakh\staff\!Преподы\Горец\Fenestra 1\Спарта\Ликур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12168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\\Vzmakh\staff\!Преподы\Горец\Fenestra 1\Спарта\органы власт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3334209" cy="16062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\\Vzmakh\staff\!Преподы\Горец\Fenestra 1\Спарта\чаша с вои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1907704" cy="17147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\\Vzmakh\staff\!Преподы\Горец\Fenestra 1\Спарта\еще гопл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068960"/>
            <a:ext cx="1584176" cy="34535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\\Vzmakh\staff\!Преподы\Горец\Fenestra 1\Спарта\гоплиты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573016"/>
            <a:ext cx="3882233" cy="280976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Vzmakh\staff\!Преподы\Горец\Fenestra 1\Спарта\выб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52322"/>
            <a:ext cx="4853275" cy="37368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Спартанцы против персов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9"/>
            <a:ext cx="3923928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rgbClr val="00B050"/>
                </a:solidFill>
              </a:rPr>
              <a:t>Милет</a:t>
            </a:r>
            <a:r>
              <a:rPr lang="ru-RU" sz="2000" dirty="0" smtClean="0">
                <a:solidFill>
                  <a:srgbClr val="00B050"/>
                </a:solidFill>
              </a:rPr>
              <a:t>, 500       </a:t>
            </a:r>
            <a:r>
              <a:rPr lang="ru-RU" sz="2000" dirty="0" smtClean="0">
                <a:solidFill>
                  <a:srgbClr val="FF0000"/>
                </a:solidFill>
              </a:rPr>
              <a:t>Марафон, 490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Фермопилы, 480   </a:t>
            </a:r>
            <a:r>
              <a:rPr lang="ru-RU" sz="2000" dirty="0" err="1" smtClean="0">
                <a:solidFill>
                  <a:srgbClr val="FF0000"/>
                </a:solidFill>
              </a:rPr>
              <a:t>Артемисий</a:t>
            </a:r>
            <a:r>
              <a:rPr lang="ru-RU" sz="2000" dirty="0" smtClean="0">
                <a:solidFill>
                  <a:srgbClr val="FF0000"/>
                </a:solidFill>
              </a:rPr>
              <a:t>, 480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rgbClr val="FF0000"/>
                </a:solidFill>
              </a:rPr>
              <a:t>Саламин</a:t>
            </a:r>
            <a:r>
              <a:rPr lang="ru-RU" sz="2000" dirty="0" smtClean="0">
                <a:solidFill>
                  <a:srgbClr val="FF0000"/>
                </a:solidFill>
              </a:rPr>
              <a:t>, 480       </a:t>
            </a:r>
            <a:r>
              <a:rPr lang="ru-RU" sz="2000" dirty="0" err="1" smtClean="0">
                <a:solidFill>
                  <a:srgbClr val="7030A0"/>
                </a:solidFill>
              </a:rPr>
              <a:t>Платеи</a:t>
            </a:r>
            <a:r>
              <a:rPr lang="ru-RU" sz="2000" dirty="0" smtClean="0">
                <a:solidFill>
                  <a:srgbClr val="7030A0"/>
                </a:solidFill>
              </a:rPr>
              <a:t>, 479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Микале</a:t>
            </a:r>
            <a:r>
              <a:rPr lang="ru-RU" sz="2000" dirty="0" smtClean="0">
                <a:solidFill>
                  <a:srgbClr val="FF0000"/>
                </a:solidFill>
              </a:rPr>
              <a:t>, 479     </a:t>
            </a:r>
            <a:r>
              <a:rPr lang="ru-RU" sz="2000" dirty="0" err="1" smtClean="0">
                <a:solidFill>
                  <a:srgbClr val="7030A0"/>
                </a:solidFill>
              </a:rPr>
              <a:t>Византий</a:t>
            </a:r>
            <a:r>
              <a:rPr lang="ru-RU" sz="2000" dirty="0" smtClean="0">
                <a:solidFill>
                  <a:srgbClr val="7030A0"/>
                </a:solidFill>
              </a:rPr>
              <a:t>, 478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Каллиев</a:t>
            </a:r>
            <a:r>
              <a:rPr lang="ru-RU" sz="2000" dirty="0" smtClean="0">
                <a:solidFill>
                  <a:srgbClr val="FF0000"/>
                </a:solidFill>
              </a:rPr>
              <a:t> мир, 449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\\Vzmakh\staff\!Преподы\Горец\Fenestra 1\Спарта\спартанец vs пер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08720"/>
            <a:ext cx="3928373" cy="33578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\\Vzmakh\staff\!Преподы\Горец\Fenestra 1\Спарта\три гопли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319" y="3099048"/>
            <a:ext cx="2936681" cy="37589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Vzmakh\staff\!Преподы\Горец\Fenestra 1\Спарта\пирую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59162"/>
            <a:ext cx="3461370" cy="25060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57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  Гегемония любой ценой!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                             Упадок и </a:t>
            </a:r>
            <a:r>
              <a:rPr lang="ru-RU" sz="4000" b="1" dirty="0" err="1" smtClean="0">
                <a:solidFill>
                  <a:schemeClr val="bg1"/>
                </a:solidFill>
              </a:rPr>
              <a:t>наёмничество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\\Vzmakh\staff\!Преподы\Горец\Fenestra 1\Спарта\Левктры-погибель-Спар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4039578" cy="3337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\\Vzmakh\staff\!Преподы\Горец\Fenestra 1\Спарта\три гоплита и пер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197907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\\Vzmakh\staff\!Преподы\Горец\Fenestra 1\Спарта\гоплиты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2757363" cy="29829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Попытки реформ и почётная гибель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\\Vzmakh\staff\!Преподы\Горец\Fenestra 1\Спарта\памятник леони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2412268" cy="3446097"/>
          </a:xfrm>
          <a:prstGeom prst="rect">
            <a:avLst/>
          </a:prstGeom>
          <a:noFill/>
        </p:spPr>
      </p:pic>
      <p:pic>
        <p:nvPicPr>
          <p:cNvPr id="5123" name="Picture 3" descr="\\Vzmakh\staff\!Преподы\Горец\Fenestra 1\Спарта\виды-3-б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935961" cy="295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\\Vzmakh\staff\!Преподы\Горец\Fenestra 1\Спарта\виды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30" y="3717032"/>
            <a:ext cx="3738878" cy="280831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5" name="Picture 5" descr="\\Vzmakh\staff\!Преподы\Горец\Fenestra 1\Спарта\виды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35" y="1052736"/>
            <a:ext cx="4226557" cy="2376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\\Vzmakh\staff\!Преподы\Горец\Fenestra 1\Спарта\виды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4035" y="3717032"/>
            <a:ext cx="3936437" cy="29523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 железных деньгах, гибели Спарты и бесполезности экономики</vt:lpstr>
      <vt:lpstr>Спартанский бренд</vt:lpstr>
      <vt:lpstr>Миф о происхождении  спартанских доблестей</vt:lpstr>
      <vt:lpstr>Спартанцы против персов</vt:lpstr>
      <vt:lpstr>  Гегемония любой ценой!                               Упадок и наёмничество</vt:lpstr>
      <vt:lpstr>Попытки реформ и почётная гибель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всём ли виноваты варвары?</dc:title>
  <dc:creator>oldwud</dc:creator>
  <cp:lastModifiedBy>Agorets</cp:lastModifiedBy>
  <cp:revision>48</cp:revision>
  <dcterms:created xsi:type="dcterms:W3CDTF">2012-10-26T16:29:50Z</dcterms:created>
  <dcterms:modified xsi:type="dcterms:W3CDTF">2013-10-18T13:25:58Z</dcterms:modified>
</cp:coreProperties>
</file>