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Default Extension="png" ContentType="image/png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6" r:id="rId10"/>
    <p:sldId id="264" r:id="rId11"/>
    <p:sldId id="265" r:id="rId12"/>
    <p:sldId id="269" r:id="rId13"/>
    <p:sldId id="271" r:id="rId14"/>
    <p:sldId id="270" r:id="rId15"/>
    <p:sldId id="272" r:id="rId16"/>
    <p:sldId id="273" r:id="rId17"/>
    <p:sldId id="277" r:id="rId18"/>
    <p:sldId id="27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C1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018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7660A0-F887-4E03-9A0A-698CCEE56FB0}" type="doc">
      <dgm:prSet loTypeId="urn:microsoft.com/office/officeart/2005/8/layout/hList3" loCatId="list" qsTypeId="urn:microsoft.com/office/officeart/2005/8/quickstyle/simple1#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8F22EF13-49F0-4ED8-8CE1-AFDCF4F24057}">
      <dgm:prSet phldrT="[Текст]"/>
      <dgm:spPr/>
      <dgm:t>
        <a:bodyPr/>
        <a:lstStyle/>
        <a:p>
          <a:r>
            <a:rPr lang="ru-RU" b="1" dirty="0" smtClean="0"/>
            <a:t>Если они относятся к личному местоимению</a:t>
          </a:r>
          <a:endParaRPr lang="ru-RU" b="1" dirty="0"/>
        </a:p>
      </dgm:t>
    </dgm:pt>
    <dgm:pt modelId="{0B3F80E9-66C2-4735-947D-D053A1E87B1E}" type="parTrans" cxnId="{08F05D79-A00A-4623-BE67-4B03BEE1C8D6}">
      <dgm:prSet/>
      <dgm:spPr/>
      <dgm:t>
        <a:bodyPr/>
        <a:lstStyle/>
        <a:p>
          <a:endParaRPr lang="ru-RU"/>
        </a:p>
      </dgm:t>
    </dgm:pt>
    <dgm:pt modelId="{2DA196BE-0F00-4F7D-A0E9-9D957109654C}" type="sibTrans" cxnId="{08F05D79-A00A-4623-BE67-4B03BEE1C8D6}">
      <dgm:prSet/>
      <dgm:spPr/>
      <dgm:t>
        <a:bodyPr/>
        <a:lstStyle/>
        <a:p>
          <a:endParaRPr lang="ru-RU"/>
        </a:p>
      </dgm:t>
    </dgm:pt>
    <dgm:pt modelId="{3E442E76-9D00-400B-BB79-26D52BB4BA01}">
      <dgm:prSet phldrT="[Текст]"/>
      <dgm:spPr/>
      <dgm:t>
        <a:bodyPr/>
        <a:lstStyle/>
        <a:p>
          <a:r>
            <a:rPr lang="ru-RU" b="1" i="1" dirty="0" smtClean="0"/>
            <a:t>Утомлённый долгой речью</a:t>
          </a:r>
          <a:r>
            <a:rPr lang="ru-RU" dirty="0" smtClean="0"/>
            <a:t>, </a:t>
          </a:r>
          <a:r>
            <a:rPr lang="ru-RU" b="0" dirty="0" smtClean="0"/>
            <a:t>я</a:t>
          </a:r>
          <a:r>
            <a:rPr lang="ru-RU" dirty="0" smtClean="0"/>
            <a:t> закрыл глаза и заснул.</a:t>
          </a:r>
          <a:endParaRPr lang="ru-RU" dirty="0"/>
        </a:p>
      </dgm:t>
    </dgm:pt>
    <dgm:pt modelId="{0062682A-DFAB-4547-A08D-FF648457867B}" type="parTrans" cxnId="{4442EA9C-6590-418C-8360-0399F40313FF}">
      <dgm:prSet/>
      <dgm:spPr/>
      <dgm:t>
        <a:bodyPr/>
        <a:lstStyle/>
        <a:p>
          <a:endParaRPr lang="ru-RU"/>
        </a:p>
      </dgm:t>
    </dgm:pt>
    <dgm:pt modelId="{54CB4B7A-472B-4D19-824F-0DDCC4C78501}" type="sibTrans" cxnId="{4442EA9C-6590-418C-8360-0399F40313FF}">
      <dgm:prSet/>
      <dgm:spPr/>
      <dgm:t>
        <a:bodyPr/>
        <a:lstStyle/>
        <a:p>
          <a:endParaRPr lang="ru-RU"/>
        </a:p>
      </dgm:t>
    </dgm:pt>
    <dgm:pt modelId="{67AE95B2-E033-46F1-A30F-DB2CF6550285}">
      <dgm:prSet phldrT="[Текст]"/>
      <dgm:spPr/>
      <dgm:t>
        <a:bodyPr/>
        <a:lstStyle/>
        <a:p>
          <a:r>
            <a:rPr lang="ru-RU" dirty="0" smtClean="0"/>
            <a:t>А он, </a:t>
          </a:r>
          <a:r>
            <a:rPr lang="ru-RU" b="1" i="1" dirty="0" smtClean="0"/>
            <a:t>мятежный</a:t>
          </a:r>
          <a:r>
            <a:rPr lang="ru-RU" dirty="0" smtClean="0"/>
            <a:t>, просит бури, как будто в бурях есть покой.</a:t>
          </a:r>
          <a:endParaRPr lang="ru-RU" dirty="0"/>
        </a:p>
      </dgm:t>
    </dgm:pt>
    <dgm:pt modelId="{645586F8-C765-4849-9DED-F688006A8274}" type="parTrans" cxnId="{DF43E5C3-0B8D-48BA-AC20-7595F717B6C8}">
      <dgm:prSet/>
      <dgm:spPr/>
      <dgm:t>
        <a:bodyPr/>
        <a:lstStyle/>
        <a:p>
          <a:endParaRPr lang="ru-RU"/>
        </a:p>
      </dgm:t>
    </dgm:pt>
    <dgm:pt modelId="{CE7292C3-E92C-48BA-84C0-FBB0D2926A41}" type="sibTrans" cxnId="{DF43E5C3-0B8D-48BA-AC20-7595F717B6C8}">
      <dgm:prSet/>
      <dgm:spPr/>
      <dgm:t>
        <a:bodyPr/>
        <a:lstStyle/>
        <a:p>
          <a:endParaRPr lang="ru-RU"/>
        </a:p>
      </dgm:t>
    </dgm:pt>
    <dgm:pt modelId="{17678E3C-76EF-4B4F-A630-3E6C2D614647}">
      <dgm:prSet phldrT="[Текст]"/>
      <dgm:spPr/>
      <dgm:t>
        <a:bodyPr/>
        <a:lstStyle/>
        <a:p>
          <a:r>
            <a:rPr lang="ru-RU" dirty="0" smtClean="0"/>
            <a:t>Но ты взыграл, </a:t>
          </a:r>
          <a:r>
            <a:rPr lang="ru-RU" b="1" i="1" dirty="0" smtClean="0"/>
            <a:t>неодолимый</a:t>
          </a:r>
          <a:r>
            <a:rPr lang="ru-RU" dirty="0" smtClean="0"/>
            <a:t>, и стая тонет кораблей</a:t>
          </a:r>
          <a:endParaRPr lang="ru-RU" dirty="0"/>
        </a:p>
      </dgm:t>
    </dgm:pt>
    <dgm:pt modelId="{1E384D0D-F2AC-4700-A806-FF89811BFBC5}" type="parTrans" cxnId="{C2A8EFF2-572D-45B9-94AD-6F5B9ED5B8A3}">
      <dgm:prSet/>
      <dgm:spPr/>
      <dgm:t>
        <a:bodyPr/>
        <a:lstStyle/>
        <a:p>
          <a:endParaRPr lang="ru-RU"/>
        </a:p>
      </dgm:t>
    </dgm:pt>
    <dgm:pt modelId="{BC658010-A0F5-4C4F-92CF-C04F8AED3A8B}" type="sibTrans" cxnId="{C2A8EFF2-572D-45B9-94AD-6F5B9ED5B8A3}">
      <dgm:prSet/>
      <dgm:spPr/>
      <dgm:t>
        <a:bodyPr/>
        <a:lstStyle/>
        <a:p>
          <a:endParaRPr lang="ru-RU"/>
        </a:p>
      </dgm:t>
    </dgm:pt>
    <dgm:pt modelId="{DFB14511-5E96-425A-BE2D-283C1E0CBF64}" type="pres">
      <dgm:prSet presAssocID="{DB7660A0-F887-4E03-9A0A-698CCEE56FB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80719D-11C7-4518-A268-82A602591380}" type="pres">
      <dgm:prSet presAssocID="{8F22EF13-49F0-4ED8-8CE1-AFDCF4F24057}" presName="roof" presStyleLbl="dkBgShp" presStyleIdx="0" presStyleCnt="2"/>
      <dgm:spPr/>
      <dgm:t>
        <a:bodyPr/>
        <a:lstStyle/>
        <a:p>
          <a:endParaRPr lang="ru-RU"/>
        </a:p>
      </dgm:t>
    </dgm:pt>
    <dgm:pt modelId="{DE856504-7C2A-44D0-871A-5B923948A09F}" type="pres">
      <dgm:prSet presAssocID="{8F22EF13-49F0-4ED8-8CE1-AFDCF4F24057}" presName="pillars" presStyleCnt="0"/>
      <dgm:spPr/>
    </dgm:pt>
    <dgm:pt modelId="{BBD05B97-59E4-4EA3-9CEC-3425A281AC37}" type="pres">
      <dgm:prSet presAssocID="{8F22EF13-49F0-4ED8-8CE1-AFDCF4F24057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4F1DBD-D518-42C8-BF73-9EFE9E685691}" type="pres">
      <dgm:prSet presAssocID="{67AE95B2-E033-46F1-A30F-DB2CF655028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569A2A-9372-43AC-87EE-2277260392C4}" type="pres">
      <dgm:prSet presAssocID="{17678E3C-76EF-4B4F-A630-3E6C2D61464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776386-7AC7-4318-A180-FAFEBFFFAEF7}" type="pres">
      <dgm:prSet presAssocID="{8F22EF13-49F0-4ED8-8CE1-AFDCF4F24057}" presName="base" presStyleLbl="dkBgShp" presStyleIdx="1" presStyleCnt="2"/>
      <dgm:spPr/>
    </dgm:pt>
  </dgm:ptLst>
  <dgm:cxnLst>
    <dgm:cxn modelId="{8B28EDAA-EC9E-452D-B69F-7386B26A7EE3}" type="presOf" srcId="{17678E3C-76EF-4B4F-A630-3E6C2D614647}" destId="{9C569A2A-9372-43AC-87EE-2277260392C4}" srcOrd="0" destOrd="0" presId="urn:microsoft.com/office/officeart/2005/8/layout/hList3"/>
    <dgm:cxn modelId="{C2A8EFF2-572D-45B9-94AD-6F5B9ED5B8A3}" srcId="{8F22EF13-49F0-4ED8-8CE1-AFDCF4F24057}" destId="{17678E3C-76EF-4B4F-A630-3E6C2D614647}" srcOrd="2" destOrd="0" parTransId="{1E384D0D-F2AC-4700-A806-FF89811BFBC5}" sibTransId="{BC658010-A0F5-4C4F-92CF-C04F8AED3A8B}"/>
    <dgm:cxn modelId="{DF43E5C3-0B8D-48BA-AC20-7595F717B6C8}" srcId="{8F22EF13-49F0-4ED8-8CE1-AFDCF4F24057}" destId="{67AE95B2-E033-46F1-A30F-DB2CF6550285}" srcOrd="1" destOrd="0" parTransId="{645586F8-C765-4849-9DED-F688006A8274}" sibTransId="{CE7292C3-E92C-48BA-84C0-FBB0D2926A41}"/>
    <dgm:cxn modelId="{C2F41AB5-1F01-4812-BACE-254F03213915}" type="presOf" srcId="{3E442E76-9D00-400B-BB79-26D52BB4BA01}" destId="{BBD05B97-59E4-4EA3-9CEC-3425A281AC37}" srcOrd="0" destOrd="0" presId="urn:microsoft.com/office/officeart/2005/8/layout/hList3"/>
    <dgm:cxn modelId="{08F05D79-A00A-4623-BE67-4B03BEE1C8D6}" srcId="{DB7660A0-F887-4E03-9A0A-698CCEE56FB0}" destId="{8F22EF13-49F0-4ED8-8CE1-AFDCF4F24057}" srcOrd="0" destOrd="0" parTransId="{0B3F80E9-66C2-4735-947D-D053A1E87B1E}" sibTransId="{2DA196BE-0F00-4F7D-A0E9-9D957109654C}"/>
    <dgm:cxn modelId="{DFC1B9A7-6A80-45C8-98E9-A2BE8F0B3BAF}" type="presOf" srcId="{8F22EF13-49F0-4ED8-8CE1-AFDCF4F24057}" destId="{5880719D-11C7-4518-A268-82A602591380}" srcOrd="0" destOrd="0" presId="urn:microsoft.com/office/officeart/2005/8/layout/hList3"/>
    <dgm:cxn modelId="{790F3ABE-7B97-494F-A9EC-1813ED33430A}" type="presOf" srcId="{67AE95B2-E033-46F1-A30F-DB2CF6550285}" destId="{E44F1DBD-D518-42C8-BF73-9EFE9E685691}" srcOrd="0" destOrd="0" presId="urn:microsoft.com/office/officeart/2005/8/layout/hList3"/>
    <dgm:cxn modelId="{454B9853-0346-430C-82D7-CFF434D48F2E}" type="presOf" srcId="{DB7660A0-F887-4E03-9A0A-698CCEE56FB0}" destId="{DFB14511-5E96-425A-BE2D-283C1E0CBF64}" srcOrd="0" destOrd="0" presId="urn:microsoft.com/office/officeart/2005/8/layout/hList3"/>
    <dgm:cxn modelId="{4442EA9C-6590-418C-8360-0399F40313FF}" srcId="{8F22EF13-49F0-4ED8-8CE1-AFDCF4F24057}" destId="{3E442E76-9D00-400B-BB79-26D52BB4BA01}" srcOrd="0" destOrd="0" parTransId="{0062682A-DFAB-4547-A08D-FF648457867B}" sibTransId="{54CB4B7A-472B-4D19-824F-0DDCC4C78501}"/>
    <dgm:cxn modelId="{52177D0A-DECC-464E-A042-944B9DAB42F0}" type="presParOf" srcId="{DFB14511-5E96-425A-BE2D-283C1E0CBF64}" destId="{5880719D-11C7-4518-A268-82A602591380}" srcOrd="0" destOrd="0" presId="urn:microsoft.com/office/officeart/2005/8/layout/hList3"/>
    <dgm:cxn modelId="{F5A1B18B-9A14-42B4-A487-3AA6E4F3F6CA}" type="presParOf" srcId="{DFB14511-5E96-425A-BE2D-283C1E0CBF64}" destId="{DE856504-7C2A-44D0-871A-5B923948A09F}" srcOrd="1" destOrd="0" presId="urn:microsoft.com/office/officeart/2005/8/layout/hList3"/>
    <dgm:cxn modelId="{FC20BF57-3F5B-4350-8BE2-B1370509B72D}" type="presParOf" srcId="{DE856504-7C2A-44D0-871A-5B923948A09F}" destId="{BBD05B97-59E4-4EA3-9CEC-3425A281AC37}" srcOrd="0" destOrd="0" presId="urn:microsoft.com/office/officeart/2005/8/layout/hList3"/>
    <dgm:cxn modelId="{06CB6FA4-C304-458A-950E-4B5C9982862E}" type="presParOf" srcId="{DE856504-7C2A-44D0-871A-5B923948A09F}" destId="{E44F1DBD-D518-42C8-BF73-9EFE9E685691}" srcOrd="1" destOrd="0" presId="urn:microsoft.com/office/officeart/2005/8/layout/hList3"/>
    <dgm:cxn modelId="{B5B031FB-CBCB-499F-8D25-D116E8CFD45D}" type="presParOf" srcId="{DE856504-7C2A-44D0-871A-5B923948A09F}" destId="{9C569A2A-9372-43AC-87EE-2277260392C4}" srcOrd="2" destOrd="0" presId="urn:microsoft.com/office/officeart/2005/8/layout/hList3"/>
    <dgm:cxn modelId="{F90466D8-3D98-419C-A1DE-00C7A71AB41E}" type="presParOf" srcId="{DFB14511-5E96-425A-BE2D-283C1E0CBF64}" destId="{71776386-7AC7-4318-A180-FAFEBFFFAEF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55CD5B-4D39-4E54-9753-C7E75365C4AA}" type="doc">
      <dgm:prSet loTypeId="urn:microsoft.com/office/officeart/2005/8/layout/cycle7" loCatId="cycle" qsTypeId="urn:microsoft.com/office/officeart/2005/8/quickstyle/simple1#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A22DC46-EB06-43A3-BE93-2BA109D5F0EF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bg1"/>
              </a:solidFill>
            </a:rPr>
            <a:t>Распространённые согласованные определения, стоящие после определяемого слова</a:t>
          </a:r>
          <a:endParaRPr lang="ru-RU" sz="3200" dirty="0">
            <a:solidFill>
              <a:schemeClr val="bg1"/>
            </a:solidFill>
          </a:endParaRPr>
        </a:p>
      </dgm:t>
    </dgm:pt>
    <dgm:pt modelId="{68BB27F7-5604-4B9C-A0E7-191BF23219DB}" type="parTrans" cxnId="{C30231F6-6815-47F5-A0C2-40065FA17458}">
      <dgm:prSet/>
      <dgm:spPr/>
      <dgm:t>
        <a:bodyPr/>
        <a:lstStyle/>
        <a:p>
          <a:endParaRPr lang="ru-RU"/>
        </a:p>
      </dgm:t>
    </dgm:pt>
    <dgm:pt modelId="{AF6C9AAB-0E57-41BE-A167-1908CD7DF4CD}" type="sibTrans" cxnId="{C30231F6-6815-47F5-A0C2-40065FA17458}">
      <dgm:prSet/>
      <dgm:spPr/>
      <dgm:t>
        <a:bodyPr/>
        <a:lstStyle/>
        <a:p>
          <a:endParaRPr lang="ru-RU"/>
        </a:p>
      </dgm:t>
    </dgm:pt>
    <dgm:pt modelId="{0DF2167E-33B3-4F5E-BB93-85868D8436A0}">
      <dgm:prSet phldrT="[Текст]"/>
      <dgm:spPr/>
      <dgm:t>
        <a:bodyPr/>
        <a:lstStyle/>
        <a:p>
          <a:r>
            <a:rPr lang="ru-RU" b="1" i="1" dirty="0" smtClean="0">
              <a:solidFill>
                <a:srgbClr val="FFFF00"/>
              </a:solidFill>
            </a:rPr>
            <a:t>Ехавший верхом </a:t>
          </a:r>
          <a:r>
            <a:rPr lang="ru-RU" dirty="0" smtClean="0"/>
            <a:t>офицер натянул поводья.</a:t>
          </a:r>
          <a:endParaRPr lang="ru-RU" dirty="0"/>
        </a:p>
      </dgm:t>
    </dgm:pt>
    <dgm:pt modelId="{9F073C2A-F991-4B16-B2B8-512AC6640B99}" type="parTrans" cxnId="{DF36FB6A-CD44-4E96-83B5-BC0D638CB1F5}">
      <dgm:prSet/>
      <dgm:spPr/>
      <dgm:t>
        <a:bodyPr/>
        <a:lstStyle/>
        <a:p>
          <a:endParaRPr lang="ru-RU"/>
        </a:p>
      </dgm:t>
    </dgm:pt>
    <dgm:pt modelId="{34EB39B3-791E-4559-80B3-78A1DE1D1AEA}" type="sibTrans" cxnId="{DF36FB6A-CD44-4E96-83B5-BC0D638CB1F5}">
      <dgm:prSet/>
      <dgm:spPr/>
      <dgm:t>
        <a:bodyPr/>
        <a:lstStyle/>
        <a:p>
          <a:endParaRPr lang="ru-RU"/>
        </a:p>
      </dgm:t>
    </dgm:pt>
    <dgm:pt modelId="{641EA5DD-AA1A-4C54-B991-CF1B850EE173}">
      <dgm:prSet phldrT="[Текст]"/>
      <dgm:spPr/>
      <dgm:t>
        <a:bodyPr/>
        <a:lstStyle/>
        <a:p>
          <a:r>
            <a:rPr lang="ru-RU" dirty="0" smtClean="0"/>
            <a:t>Офицер, </a:t>
          </a:r>
          <a:r>
            <a:rPr lang="ru-RU" b="1" i="1" dirty="0" smtClean="0">
              <a:solidFill>
                <a:srgbClr val="FFFF00"/>
              </a:solidFill>
            </a:rPr>
            <a:t>ехавший верхом</a:t>
          </a:r>
          <a:r>
            <a:rPr lang="ru-RU" dirty="0" smtClean="0"/>
            <a:t>, натянул поводья.</a:t>
          </a:r>
          <a:endParaRPr lang="ru-RU" dirty="0"/>
        </a:p>
      </dgm:t>
    </dgm:pt>
    <dgm:pt modelId="{36611C53-4259-4193-8329-376C86B34B0E}" type="parTrans" cxnId="{737688AE-6980-486A-BE7B-06CD6583F9E4}">
      <dgm:prSet/>
      <dgm:spPr/>
      <dgm:t>
        <a:bodyPr/>
        <a:lstStyle/>
        <a:p>
          <a:endParaRPr lang="ru-RU"/>
        </a:p>
      </dgm:t>
    </dgm:pt>
    <dgm:pt modelId="{33ED2983-AAE3-406C-A806-EF1EC1D5C709}" type="sibTrans" cxnId="{737688AE-6980-486A-BE7B-06CD6583F9E4}">
      <dgm:prSet/>
      <dgm:spPr/>
      <dgm:t>
        <a:bodyPr/>
        <a:lstStyle/>
        <a:p>
          <a:endParaRPr lang="ru-RU"/>
        </a:p>
      </dgm:t>
    </dgm:pt>
    <dgm:pt modelId="{DD2D9257-2D0F-48B2-B01B-00E53DB20148}" type="pres">
      <dgm:prSet presAssocID="{C655CD5B-4D39-4E54-9753-C7E75365C4A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FDD5BA-95BA-4ADD-B767-2B9D05ABDB0B}" type="pres">
      <dgm:prSet presAssocID="{6A22DC46-EB06-43A3-BE93-2BA109D5F0EF}" presName="node" presStyleLbl="node1" presStyleIdx="0" presStyleCnt="3" custScaleX="341531" custScaleY="1570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AF0F4-C2AA-439F-B7CE-A17E0C2771F3}" type="pres">
      <dgm:prSet presAssocID="{AF6C9AAB-0E57-41BE-A167-1908CD7DF4CD}" presName="sibTrans" presStyleLbl="sibTrans2D1" presStyleIdx="0" presStyleCnt="3"/>
      <dgm:spPr/>
      <dgm:t>
        <a:bodyPr/>
        <a:lstStyle/>
        <a:p>
          <a:endParaRPr lang="ru-RU"/>
        </a:p>
      </dgm:t>
    </dgm:pt>
    <dgm:pt modelId="{C29D28B2-1616-4600-A1D1-D213B3E5E780}" type="pres">
      <dgm:prSet presAssocID="{AF6C9AAB-0E57-41BE-A167-1908CD7DF4CD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2CB1CC5B-F3EB-403F-A80B-6D598A2BAEC7}" type="pres">
      <dgm:prSet presAssocID="{0DF2167E-33B3-4F5E-BB93-85868D8436A0}" presName="node" presStyleLbl="node1" presStyleIdx="1" presStyleCnt="3" custScaleX="140800" custRadScaleRad="90895" custRadScaleInc="-109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8861A3-3EF2-4795-9F18-E67D42CAE65F}" type="pres">
      <dgm:prSet presAssocID="{34EB39B3-791E-4559-80B3-78A1DE1D1AEA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970C95A-68B7-4B16-93E0-9B0241C76988}" type="pres">
      <dgm:prSet presAssocID="{34EB39B3-791E-4559-80B3-78A1DE1D1AEA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AE30414B-65FB-4900-B06A-C27A4863B195}" type="pres">
      <dgm:prSet presAssocID="{641EA5DD-AA1A-4C54-B991-CF1B850EE173}" presName="node" presStyleLbl="node1" presStyleIdx="2" presStyleCnt="3" custScaleX="127545" custScaleY="108231" custRadScaleRad="96413" custRadScaleInc="14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CC26E6-62C5-4822-A05E-33C601399878}" type="pres">
      <dgm:prSet presAssocID="{33ED2983-AAE3-406C-A806-EF1EC1D5C709}" presName="sibTrans" presStyleLbl="sibTrans2D1" presStyleIdx="2" presStyleCnt="3"/>
      <dgm:spPr/>
      <dgm:t>
        <a:bodyPr/>
        <a:lstStyle/>
        <a:p>
          <a:endParaRPr lang="ru-RU"/>
        </a:p>
      </dgm:t>
    </dgm:pt>
    <dgm:pt modelId="{5EC7E74C-B420-4084-8967-DCFE273E8BEC}" type="pres">
      <dgm:prSet presAssocID="{33ED2983-AAE3-406C-A806-EF1EC1D5C709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A78DD294-EED0-4E9C-8223-2AACD8DADEA8}" type="presOf" srcId="{641EA5DD-AA1A-4C54-B991-CF1B850EE173}" destId="{AE30414B-65FB-4900-B06A-C27A4863B195}" srcOrd="0" destOrd="0" presId="urn:microsoft.com/office/officeart/2005/8/layout/cycle7"/>
    <dgm:cxn modelId="{B34B270C-3F9A-4C11-A771-767F4C83331F}" type="presOf" srcId="{34EB39B3-791E-4559-80B3-78A1DE1D1AEA}" destId="{4E8861A3-3EF2-4795-9F18-E67D42CAE65F}" srcOrd="0" destOrd="0" presId="urn:microsoft.com/office/officeart/2005/8/layout/cycle7"/>
    <dgm:cxn modelId="{32219924-C84F-47EC-A13A-E95BE3910954}" type="presOf" srcId="{AF6C9AAB-0E57-41BE-A167-1908CD7DF4CD}" destId="{C29D28B2-1616-4600-A1D1-D213B3E5E780}" srcOrd="1" destOrd="0" presId="urn:microsoft.com/office/officeart/2005/8/layout/cycle7"/>
    <dgm:cxn modelId="{DF36FB6A-CD44-4E96-83B5-BC0D638CB1F5}" srcId="{C655CD5B-4D39-4E54-9753-C7E75365C4AA}" destId="{0DF2167E-33B3-4F5E-BB93-85868D8436A0}" srcOrd="1" destOrd="0" parTransId="{9F073C2A-F991-4B16-B2B8-512AC6640B99}" sibTransId="{34EB39B3-791E-4559-80B3-78A1DE1D1AEA}"/>
    <dgm:cxn modelId="{8722A7E2-4026-46C7-8BEA-D7FDBB1C944B}" type="presOf" srcId="{0DF2167E-33B3-4F5E-BB93-85868D8436A0}" destId="{2CB1CC5B-F3EB-403F-A80B-6D598A2BAEC7}" srcOrd="0" destOrd="0" presId="urn:microsoft.com/office/officeart/2005/8/layout/cycle7"/>
    <dgm:cxn modelId="{C95BB158-26AF-4DA4-AB8B-FA4D850E19FE}" type="presOf" srcId="{6A22DC46-EB06-43A3-BE93-2BA109D5F0EF}" destId="{5AFDD5BA-95BA-4ADD-B767-2B9D05ABDB0B}" srcOrd="0" destOrd="0" presId="urn:microsoft.com/office/officeart/2005/8/layout/cycle7"/>
    <dgm:cxn modelId="{8A4221C0-26D2-48C5-9126-5B4223EA1F48}" type="presOf" srcId="{34EB39B3-791E-4559-80B3-78A1DE1D1AEA}" destId="{8970C95A-68B7-4B16-93E0-9B0241C76988}" srcOrd="1" destOrd="0" presId="urn:microsoft.com/office/officeart/2005/8/layout/cycle7"/>
    <dgm:cxn modelId="{737688AE-6980-486A-BE7B-06CD6583F9E4}" srcId="{C655CD5B-4D39-4E54-9753-C7E75365C4AA}" destId="{641EA5DD-AA1A-4C54-B991-CF1B850EE173}" srcOrd="2" destOrd="0" parTransId="{36611C53-4259-4193-8329-376C86B34B0E}" sibTransId="{33ED2983-AAE3-406C-A806-EF1EC1D5C709}"/>
    <dgm:cxn modelId="{324888E5-7215-48ED-8DDC-54021924C0E3}" type="presOf" srcId="{C655CD5B-4D39-4E54-9753-C7E75365C4AA}" destId="{DD2D9257-2D0F-48B2-B01B-00E53DB20148}" srcOrd="0" destOrd="0" presId="urn:microsoft.com/office/officeart/2005/8/layout/cycle7"/>
    <dgm:cxn modelId="{5D30EAA6-C48B-46C5-A23C-8FB52F461C8E}" type="presOf" srcId="{AF6C9AAB-0E57-41BE-A167-1908CD7DF4CD}" destId="{8D1AF0F4-C2AA-439F-B7CE-A17E0C2771F3}" srcOrd="0" destOrd="0" presId="urn:microsoft.com/office/officeart/2005/8/layout/cycle7"/>
    <dgm:cxn modelId="{C30231F6-6815-47F5-A0C2-40065FA17458}" srcId="{C655CD5B-4D39-4E54-9753-C7E75365C4AA}" destId="{6A22DC46-EB06-43A3-BE93-2BA109D5F0EF}" srcOrd="0" destOrd="0" parTransId="{68BB27F7-5604-4B9C-A0E7-191BF23219DB}" sibTransId="{AF6C9AAB-0E57-41BE-A167-1908CD7DF4CD}"/>
    <dgm:cxn modelId="{4AE0E0D0-B5E1-4063-B635-3C5B8FFE4286}" type="presOf" srcId="{33ED2983-AAE3-406C-A806-EF1EC1D5C709}" destId="{C3CC26E6-62C5-4822-A05E-33C601399878}" srcOrd="0" destOrd="0" presId="urn:microsoft.com/office/officeart/2005/8/layout/cycle7"/>
    <dgm:cxn modelId="{CF3F7DE6-3926-490A-BB54-4819276C09E9}" type="presOf" srcId="{33ED2983-AAE3-406C-A806-EF1EC1D5C709}" destId="{5EC7E74C-B420-4084-8967-DCFE273E8BEC}" srcOrd="1" destOrd="0" presId="urn:microsoft.com/office/officeart/2005/8/layout/cycle7"/>
    <dgm:cxn modelId="{9EB575BB-1A1D-44EC-9FD4-B5D9E2FE29E7}" type="presParOf" srcId="{DD2D9257-2D0F-48B2-B01B-00E53DB20148}" destId="{5AFDD5BA-95BA-4ADD-B767-2B9D05ABDB0B}" srcOrd="0" destOrd="0" presId="urn:microsoft.com/office/officeart/2005/8/layout/cycle7"/>
    <dgm:cxn modelId="{D49DE946-802B-4AD6-B603-CF970EF36407}" type="presParOf" srcId="{DD2D9257-2D0F-48B2-B01B-00E53DB20148}" destId="{8D1AF0F4-C2AA-439F-B7CE-A17E0C2771F3}" srcOrd="1" destOrd="0" presId="urn:microsoft.com/office/officeart/2005/8/layout/cycle7"/>
    <dgm:cxn modelId="{C4957377-5A7F-4AE9-91BB-0970844A61C9}" type="presParOf" srcId="{8D1AF0F4-C2AA-439F-B7CE-A17E0C2771F3}" destId="{C29D28B2-1616-4600-A1D1-D213B3E5E780}" srcOrd="0" destOrd="0" presId="urn:microsoft.com/office/officeart/2005/8/layout/cycle7"/>
    <dgm:cxn modelId="{216C0B0C-EC69-4D2D-B283-CA28286711B0}" type="presParOf" srcId="{DD2D9257-2D0F-48B2-B01B-00E53DB20148}" destId="{2CB1CC5B-F3EB-403F-A80B-6D598A2BAEC7}" srcOrd="2" destOrd="0" presId="urn:microsoft.com/office/officeart/2005/8/layout/cycle7"/>
    <dgm:cxn modelId="{5F42511C-8515-4213-A682-FCF10C5083B7}" type="presParOf" srcId="{DD2D9257-2D0F-48B2-B01B-00E53DB20148}" destId="{4E8861A3-3EF2-4795-9F18-E67D42CAE65F}" srcOrd="3" destOrd="0" presId="urn:microsoft.com/office/officeart/2005/8/layout/cycle7"/>
    <dgm:cxn modelId="{27BCB81D-5FA1-4F72-98A6-F917DF1EC97A}" type="presParOf" srcId="{4E8861A3-3EF2-4795-9F18-E67D42CAE65F}" destId="{8970C95A-68B7-4B16-93E0-9B0241C76988}" srcOrd="0" destOrd="0" presId="urn:microsoft.com/office/officeart/2005/8/layout/cycle7"/>
    <dgm:cxn modelId="{C93812B6-4AFB-43DB-B97A-618F506713A3}" type="presParOf" srcId="{DD2D9257-2D0F-48B2-B01B-00E53DB20148}" destId="{AE30414B-65FB-4900-B06A-C27A4863B195}" srcOrd="4" destOrd="0" presId="urn:microsoft.com/office/officeart/2005/8/layout/cycle7"/>
    <dgm:cxn modelId="{911AC4FF-BA80-4BAB-A894-8A4A3F8148E9}" type="presParOf" srcId="{DD2D9257-2D0F-48B2-B01B-00E53DB20148}" destId="{C3CC26E6-62C5-4822-A05E-33C601399878}" srcOrd="5" destOrd="0" presId="urn:microsoft.com/office/officeart/2005/8/layout/cycle7"/>
    <dgm:cxn modelId="{0BC09661-5D53-4505-B17E-6435B364BFA8}" type="presParOf" srcId="{C3CC26E6-62C5-4822-A05E-33C601399878}" destId="{5EC7E74C-B420-4084-8967-DCFE273E8BE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04D906-6B31-49FA-8CAB-8BE2C0BCD617}" type="doc">
      <dgm:prSet loTypeId="urn:microsoft.com/office/officeart/2005/8/layout/pyramid2" loCatId="list" qsTypeId="urn:microsoft.com/office/officeart/2005/8/quickstyle/simple1#3" qsCatId="simple" csTypeId="urn:microsoft.com/office/officeart/2005/8/colors/accent2_1" csCatId="accent2" phldr="1"/>
      <dgm:spPr/>
    </dgm:pt>
    <dgm:pt modelId="{D35A8894-C16E-479E-8F8F-9822A2712335}">
      <dgm:prSet phldrT="[Текст]"/>
      <dgm:spPr/>
      <dgm:t>
        <a:bodyPr/>
        <a:lstStyle/>
        <a:p>
          <a:r>
            <a:rPr lang="ru-RU" b="1" dirty="0" smtClean="0"/>
            <a:t>Два или более одиночных согласованных определения, стоящих после определяемого слова</a:t>
          </a:r>
          <a:endParaRPr lang="ru-RU" b="1" dirty="0"/>
        </a:p>
      </dgm:t>
    </dgm:pt>
    <dgm:pt modelId="{5F0257D1-752C-48C4-BAEB-816F1131915D}" type="parTrans" cxnId="{E9D0FE9E-FD33-4E6D-AACE-A9BAD8B28124}">
      <dgm:prSet/>
      <dgm:spPr/>
      <dgm:t>
        <a:bodyPr/>
        <a:lstStyle/>
        <a:p>
          <a:endParaRPr lang="ru-RU"/>
        </a:p>
      </dgm:t>
    </dgm:pt>
    <dgm:pt modelId="{54AA527E-3FD3-495C-9779-E546E6547F0D}" type="sibTrans" cxnId="{E9D0FE9E-FD33-4E6D-AACE-A9BAD8B28124}">
      <dgm:prSet/>
      <dgm:spPr/>
      <dgm:t>
        <a:bodyPr/>
        <a:lstStyle/>
        <a:p>
          <a:endParaRPr lang="ru-RU"/>
        </a:p>
      </dgm:t>
    </dgm:pt>
    <dgm:pt modelId="{AB4A4169-9C63-465E-A8CB-EC87639C263B}">
      <dgm:prSet phldrT="[Текст]" custT="1"/>
      <dgm:spPr/>
      <dgm:t>
        <a:bodyPr/>
        <a:lstStyle/>
        <a:p>
          <a:r>
            <a:rPr lang="ru-RU" sz="3200" dirty="0" smtClean="0"/>
            <a:t>Кругом было поле, </a:t>
          </a:r>
          <a:r>
            <a:rPr lang="ru-RU" sz="3200" b="1" dirty="0" smtClean="0"/>
            <a:t>безжизненное, унылое</a:t>
          </a:r>
          <a:r>
            <a:rPr lang="ru-RU" sz="3200" dirty="0" smtClean="0"/>
            <a:t>.</a:t>
          </a:r>
          <a:endParaRPr lang="ru-RU" sz="3200" dirty="0"/>
        </a:p>
      </dgm:t>
    </dgm:pt>
    <dgm:pt modelId="{9AA90190-3B4E-4034-822A-D146B369DF25}" type="parTrans" cxnId="{A9B228F5-FB2F-4C88-9264-D3FCDFC193A4}">
      <dgm:prSet/>
      <dgm:spPr/>
      <dgm:t>
        <a:bodyPr/>
        <a:lstStyle/>
        <a:p>
          <a:endParaRPr lang="ru-RU"/>
        </a:p>
      </dgm:t>
    </dgm:pt>
    <dgm:pt modelId="{7F96F98B-AC1D-44DA-8ED8-8321E506F9F3}" type="sibTrans" cxnId="{A9B228F5-FB2F-4C88-9264-D3FCDFC193A4}">
      <dgm:prSet/>
      <dgm:spPr/>
      <dgm:t>
        <a:bodyPr/>
        <a:lstStyle/>
        <a:p>
          <a:endParaRPr lang="ru-RU"/>
        </a:p>
      </dgm:t>
    </dgm:pt>
    <dgm:pt modelId="{4923AC8F-C3F5-4ACD-80D5-BFAFD68896D2}">
      <dgm:prSet phldrT="[Текст]" custT="1"/>
      <dgm:spPr/>
      <dgm:t>
        <a:bodyPr/>
        <a:lstStyle/>
        <a:p>
          <a:r>
            <a:rPr lang="ru-RU" sz="3200" dirty="0" smtClean="0"/>
            <a:t>Солнце, </a:t>
          </a:r>
          <a:r>
            <a:rPr lang="ru-RU" sz="3200" b="1" dirty="0" smtClean="0"/>
            <a:t>великолепное и яркое</a:t>
          </a:r>
          <a:r>
            <a:rPr lang="ru-RU" sz="3200" dirty="0" smtClean="0"/>
            <a:t>, поднималось над морем.</a:t>
          </a:r>
          <a:endParaRPr lang="ru-RU" sz="3200" dirty="0"/>
        </a:p>
      </dgm:t>
    </dgm:pt>
    <dgm:pt modelId="{BACA112B-59A2-4382-B1F6-3CBA4B4DE998}" type="parTrans" cxnId="{E006672A-B237-420E-9C0C-59333DE9D88C}">
      <dgm:prSet/>
      <dgm:spPr/>
      <dgm:t>
        <a:bodyPr/>
        <a:lstStyle/>
        <a:p>
          <a:endParaRPr lang="ru-RU"/>
        </a:p>
      </dgm:t>
    </dgm:pt>
    <dgm:pt modelId="{6DDEE4AD-5714-4DDD-8E44-9F81F8D21481}" type="sibTrans" cxnId="{E006672A-B237-420E-9C0C-59333DE9D88C}">
      <dgm:prSet/>
      <dgm:spPr/>
      <dgm:t>
        <a:bodyPr/>
        <a:lstStyle/>
        <a:p>
          <a:endParaRPr lang="ru-RU"/>
        </a:p>
      </dgm:t>
    </dgm:pt>
    <dgm:pt modelId="{0EB5CBC0-849C-46EF-8022-73627E2911BC}" type="pres">
      <dgm:prSet presAssocID="{0B04D906-6B31-49FA-8CAB-8BE2C0BCD617}" presName="compositeShape" presStyleCnt="0">
        <dgm:presLayoutVars>
          <dgm:dir/>
          <dgm:resizeHandles/>
        </dgm:presLayoutVars>
      </dgm:prSet>
      <dgm:spPr/>
    </dgm:pt>
    <dgm:pt modelId="{FCAD7F0E-F9A6-40E7-A954-375F322F6C95}" type="pres">
      <dgm:prSet presAssocID="{0B04D906-6B31-49FA-8CAB-8BE2C0BCD617}" presName="pyramid" presStyleLbl="node1" presStyleIdx="0" presStyleCnt="1"/>
      <dgm:spPr/>
    </dgm:pt>
    <dgm:pt modelId="{39E2BCB5-478B-4F4E-99D6-42E8FA75B419}" type="pres">
      <dgm:prSet presAssocID="{0B04D906-6B31-49FA-8CAB-8BE2C0BCD617}" presName="theList" presStyleCnt="0"/>
      <dgm:spPr/>
    </dgm:pt>
    <dgm:pt modelId="{DA5BA875-B361-4BFD-8DC4-0AA3D70B5F9A}" type="pres">
      <dgm:prSet presAssocID="{D35A8894-C16E-479E-8F8F-9822A2712335}" presName="aNode" presStyleLbl="fgAcc1" presStyleIdx="0" presStyleCnt="3" custScaleX="276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473A50-0D51-4869-AC6B-526231FC3192}" type="pres">
      <dgm:prSet presAssocID="{D35A8894-C16E-479E-8F8F-9822A2712335}" presName="aSpace" presStyleCnt="0"/>
      <dgm:spPr/>
    </dgm:pt>
    <dgm:pt modelId="{C404CDBC-2767-42E2-9566-CA0C069DEC04}" type="pres">
      <dgm:prSet presAssocID="{AB4A4169-9C63-465E-A8CB-EC87639C263B}" presName="aNode" presStyleLbl="fgAcc1" presStyleIdx="1" presStyleCnt="3" custScaleX="2719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CC1346-E1A8-479D-81D4-E67C4D9198DD}" type="pres">
      <dgm:prSet presAssocID="{AB4A4169-9C63-465E-A8CB-EC87639C263B}" presName="aSpace" presStyleCnt="0"/>
      <dgm:spPr/>
    </dgm:pt>
    <dgm:pt modelId="{26C67B5A-78DF-4538-A1E8-5FC833D7B22D}" type="pres">
      <dgm:prSet presAssocID="{4923AC8F-C3F5-4ACD-80D5-BFAFD68896D2}" presName="aNode" presStyleLbl="fgAcc1" presStyleIdx="2" presStyleCnt="3" custScaleX="276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34BB83-16C4-400E-A5C1-E23965C8C1A5}" type="pres">
      <dgm:prSet presAssocID="{4923AC8F-C3F5-4ACD-80D5-BFAFD68896D2}" presName="aSpace" presStyleCnt="0"/>
      <dgm:spPr/>
    </dgm:pt>
  </dgm:ptLst>
  <dgm:cxnLst>
    <dgm:cxn modelId="{4D5F1866-6E46-4802-BF72-0DD3B5E08A30}" type="presOf" srcId="{4923AC8F-C3F5-4ACD-80D5-BFAFD68896D2}" destId="{26C67B5A-78DF-4538-A1E8-5FC833D7B22D}" srcOrd="0" destOrd="0" presId="urn:microsoft.com/office/officeart/2005/8/layout/pyramid2"/>
    <dgm:cxn modelId="{C6A73102-ED51-427B-A77B-FA3B41A10CB6}" type="presOf" srcId="{AB4A4169-9C63-465E-A8CB-EC87639C263B}" destId="{C404CDBC-2767-42E2-9566-CA0C069DEC04}" srcOrd="0" destOrd="0" presId="urn:microsoft.com/office/officeart/2005/8/layout/pyramid2"/>
    <dgm:cxn modelId="{109EDD17-1423-4EE9-A4BD-7FB75BDBE040}" type="presOf" srcId="{D35A8894-C16E-479E-8F8F-9822A2712335}" destId="{DA5BA875-B361-4BFD-8DC4-0AA3D70B5F9A}" srcOrd="0" destOrd="0" presId="urn:microsoft.com/office/officeart/2005/8/layout/pyramid2"/>
    <dgm:cxn modelId="{E006672A-B237-420E-9C0C-59333DE9D88C}" srcId="{0B04D906-6B31-49FA-8CAB-8BE2C0BCD617}" destId="{4923AC8F-C3F5-4ACD-80D5-BFAFD68896D2}" srcOrd="2" destOrd="0" parTransId="{BACA112B-59A2-4382-B1F6-3CBA4B4DE998}" sibTransId="{6DDEE4AD-5714-4DDD-8E44-9F81F8D21481}"/>
    <dgm:cxn modelId="{DD01F52C-CF19-4DB7-9B23-928CC17E63A3}" type="presOf" srcId="{0B04D906-6B31-49FA-8CAB-8BE2C0BCD617}" destId="{0EB5CBC0-849C-46EF-8022-73627E2911BC}" srcOrd="0" destOrd="0" presId="urn:microsoft.com/office/officeart/2005/8/layout/pyramid2"/>
    <dgm:cxn modelId="{E9D0FE9E-FD33-4E6D-AACE-A9BAD8B28124}" srcId="{0B04D906-6B31-49FA-8CAB-8BE2C0BCD617}" destId="{D35A8894-C16E-479E-8F8F-9822A2712335}" srcOrd="0" destOrd="0" parTransId="{5F0257D1-752C-48C4-BAEB-816F1131915D}" sibTransId="{54AA527E-3FD3-495C-9779-E546E6547F0D}"/>
    <dgm:cxn modelId="{A9B228F5-FB2F-4C88-9264-D3FCDFC193A4}" srcId="{0B04D906-6B31-49FA-8CAB-8BE2C0BCD617}" destId="{AB4A4169-9C63-465E-A8CB-EC87639C263B}" srcOrd="1" destOrd="0" parTransId="{9AA90190-3B4E-4034-822A-D146B369DF25}" sibTransId="{7F96F98B-AC1D-44DA-8ED8-8321E506F9F3}"/>
    <dgm:cxn modelId="{A2617D6F-DEA9-4C42-AE3F-149A611457C9}" type="presParOf" srcId="{0EB5CBC0-849C-46EF-8022-73627E2911BC}" destId="{FCAD7F0E-F9A6-40E7-A954-375F322F6C95}" srcOrd="0" destOrd="0" presId="urn:microsoft.com/office/officeart/2005/8/layout/pyramid2"/>
    <dgm:cxn modelId="{337A6950-15D8-4EB9-A1F1-1741D1330E18}" type="presParOf" srcId="{0EB5CBC0-849C-46EF-8022-73627E2911BC}" destId="{39E2BCB5-478B-4F4E-99D6-42E8FA75B419}" srcOrd="1" destOrd="0" presId="urn:microsoft.com/office/officeart/2005/8/layout/pyramid2"/>
    <dgm:cxn modelId="{FF4501AE-6AC7-47E4-B8E3-E68F08EF98A4}" type="presParOf" srcId="{39E2BCB5-478B-4F4E-99D6-42E8FA75B419}" destId="{DA5BA875-B361-4BFD-8DC4-0AA3D70B5F9A}" srcOrd="0" destOrd="0" presId="urn:microsoft.com/office/officeart/2005/8/layout/pyramid2"/>
    <dgm:cxn modelId="{EA7791E5-D60E-45EA-B2DA-EE259DF7D791}" type="presParOf" srcId="{39E2BCB5-478B-4F4E-99D6-42E8FA75B419}" destId="{2C473A50-0D51-4869-AC6B-526231FC3192}" srcOrd="1" destOrd="0" presId="urn:microsoft.com/office/officeart/2005/8/layout/pyramid2"/>
    <dgm:cxn modelId="{1343AC96-8E4D-4B05-BA2E-301519C657B4}" type="presParOf" srcId="{39E2BCB5-478B-4F4E-99D6-42E8FA75B419}" destId="{C404CDBC-2767-42E2-9566-CA0C069DEC04}" srcOrd="2" destOrd="0" presId="urn:microsoft.com/office/officeart/2005/8/layout/pyramid2"/>
    <dgm:cxn modelId="{FD5DB970-2916-40C5-A5A9-B5191888DEA4}" type="presParOf" srcId="{39E2BCB5-478B-4F4E-99D6-42E8FA75B419}" destId="{F3CC1346-E1A8-479D-81D4-E67C4D9198DD}" srcOrd="3" destOrd="0" presId="urn:microsoft.com/office/officeart/2005/8/layout/pyramid2"/>
    <dgm:cxn modelId="{BD7A1F7C-00DF-4250-89B0-D1CBEADE4411}" type="presParOf" srcId="{39E2BCB5-478B-4F4E-99D6-42E8FA75B419}" destId="{26C67B5A-78DF-4538-A1E8-5FC833D7B22D}" srcOrd="4" destOrd="0" presId="urn:microsoft.com/office/officeart/2005/8/layout/pyramid2"/>
    <dgm:cxn modelId="{C8CEB85F-5460-4C7F-ACAD-88ED254CADE9}" type="presParOf" srcId="{39E2BCB5-478B-4F4E-99D6-42E8FA75B419}" destId="{1434BB83-16C4-400E-A5C1-E23965C8C1A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23BE4D-FAD3-4B8B-B110-38ACAFC303F1}" type="doc">
      <dgm:prSet loTypeId="urn:microsoft.com/office/officeart/2005/8/layout/hList3" loCatId="list" qsTypeId="urn:microsoft.com/office/officeart/2005/8/quickstyle/simple1#4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57FB812-572E-46C3-9EA6-1BEA4D45467D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bg1"/>
              </a:solidFill>
            </a:rPr>
            <a:t>Согласованные определения, стоящие впереди определяемого слова, если имеют добавочное обстоятельственное значение (причины, уступки, времени)</a:t>
          </a:r>
          <a:endParaRPr lang="ru-RU" sz="3200" b="1" dirty="0">
            <a:solidFill>
              <a:schemeClr val="bg1"/>
            </a:solidFill>
          </a:endParaRPr>
        </a:p>
      </dgm:t>
    </dgm:pt>
    <dgm:pt modelId="{703A6CFC-3690-4213-9CC3-CCC9FB2728BF}" type="parTrans" cxnId="{5882CC07-D0A9-447D-879D-19538A49BE7F}">
      <dgm:prSet/>
      <dgm:spPr/>
      <dgm:t>
        <a:bodyPr/>
        <a:lstStyle/>
        <a:p>
          <a:endParaRPr lang="ru-RU"/>
        </a:p>
      </dgm:t>
    </dgm:pt>
    <dgm:pt modelId="{0EBD2A0A-75A4-4578-9490-5B0A47364C57}" type="sibTrans" cxnId="{5882CC07-D0A9-447D-879D-19538A49BE7F}">
      <dgm:prSet/>
      <dgm:spPr/>
      <dgm:t>
        <a:bodyPr/>
        <a:lstStyle/>
        <a:p>
          <a:endParaRPr lang="ru-RU"/>
        </a:p>
      </dgm:t>
    </dgm:pt>
    <dgm:pt modelId="{A3D722B7-B506-4BB7-ADDE-4E43D44CFDAD}">
      <dgm:prSet phldrT="[Текст]"/>
      <dgm:spPr/>
      <dgm:t>
        <a:bodyPr/>
        <a:lstStyle/>
        <a:p>
          <a:r>
            <a:rPr lang="ru-RU" b="1" i="1" dirty="0" smtClean="0">
              <a:solidFill>
                <a:schemeClr val="tx1"/>
              </a:solidFill>
            </a:rPr>
            <a:t>Привлечённые светом</a:t>
          </a:r>
          <a:r>
            <a:rPr lang="ru-RU" dirty="0" smtClean="0">
              <a:solidFill>
                <a:schemeClr val="tx1"/>
              </a:solidFill>
            </a:rPr>
            <a:t>, бабочки прилетели и кружились около фонаря.</a:t>
          </a:r>
          <a:endParaRPr lang="ru-RU" dirty="0">
            <a:solidFill>
              <a:schemeClr val="tx1"/>
            </a:solidFill>
          </a:endParaRPr>
        </a:p>
      </dgm:t>
    </dgm:pt>
    <dgm:pt modelId="{9AD1A20E-AE57-448B-A2D3-7ECCB7BC7AC3}" type="parTrans" cxnId="{42B22B34-9D51-4F9C-9D6A-84065EDEB5AA}">
      <dgm:prSet/>
      <dgm:spPr/>
      <dgm:t>
        <a:bodyPr/>
        <a:lstStyle/>
        <a:p>
          <a:endParaRPr lang="ru-RU"/>
        </a:p>
      </dgm:t>
    </dgm:pt>
    <dgm:pt modelId="{E9000B09-8A1C-498A-B970-92D57FEAE72E}" type="sibTrans" cxnId="{42B22B34-9D51-4F9C-9D6A-84065EDEB5AA}">
      <dgm:prSet/>
      <dgm:spPr/>
      <dgm:t>
        <a:bodyPr/>
        <a:lstStyle/>
        <a:p>
          <a:endParaRPr lang="ru-RU"/>
        </a:p>
      </dgm:t>
    </dgm:pt>
    <dgm:pt modelId="{480560FF-260B-4E16-80CE-E431FB6DD81A}">
      <dgm:prSet phldrT="[Текст]"/>
      <dgm:spPr/>
      <dgm:t>
        <a:bodyPr/>
        <a:lstStyle/>
        <a:p>
          <a:r>
            <a:rPr lang="ru-RU" b="1" i="1" dirty="0" smtClean="0">
              <a:solidFill>
                <a:schemeClr val="tx1"/>
              </a:solidFill>
            </a:rPr>
            <a:t>Утомлённый дневным переходом</a:t>
          </a:r>
          <a:r>
            <a:rPr lang="ru-RU" dirty="0" smtClean="0">
              <a:solidFill>
                <a:schemeClr val="tx1"/>
              </a:solidFill>
            </a:rPr>
            <a:t>, Семёнов заснул скоро.</a:t>
          </a:r>
          <a:endParaRPr lang="ru-RU" dirty="0">
            <a:solidFill>
              <a:schemeClr val="tx1"/>
            </a:solidFill>
          </a:endParaRPr>
        </a:p>
      </dgm:t>
    </dgm:pt>
    <dgm:pt modelId="{7F21EF4A-3105-41CA-9213-D4A2997A547E}" type="parTrans" cxnId="{CC8946AD-053E-4CA1-8260-E6FC5CE3462A}">
      <dgm:prSet/>
      <dgm:spPr/>
      <dgm:t>
        <a:bodyPr/>
        <a:lstStyle/>
        <a:p>
          <a:endParaRPr lang="ru-RU"/>
        </a:p>
      </dgm:t>
    </dgm:pt>
    <dgm:pt modelId="{2B6DE949-FBC5-4433-A064-278A742C39A7}" type="sibTrans" cxnId="{CC8946AD-053E-4CA1-8260-E6FC5CE3462A}">
      <dgm:prSet/>
      <dgm:spPr/>
      <dgm:t>
        <a:bodyPr/>
        <a:lstStyle/>
        <a:p>
          <a:endParaRPr lang="ru-RU"/>
        </a:p>
      </dgm:t>
    </dgm:pt>
    <dgm:pt modelId="{D53D5FAA-A1C7-4EBA-AC85-401C92A85C12}" type="pres">
      <dgm:prSet presAssocID="{6823BE4D-FAD3-4B8B-B110-38ACAFC303F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B1123A-741F-4C5A-B28C-3EA1A3F76726}" type="pres">
      <dgm:prSet presAssocID="{B57FB812-572E-46C3-9EA6-1BEA4D45467D}" presName="roof" presStyleLbl="dkBgShp" presStyleIdx="0" presStyleCnt="2" custScaleY="116766"/>
      <dgm:spPr/>
      <dgm:t>
        <a:bodyPr/>
        <a:lstStyle/>
        <a:p>
          <a:endParaRPr lang="ru-RU"/>
        </a:p>
      </dgm:t>
    </dgm:pt>
    <dgm:pt modelId="{8FED61BE-0452-4EDF-A464-371F25D695AF}" type="pres">
      <dgm:prSet presAssocID="{B57FB812-572E-46C3-9EA6-1BEA4D45467D}" presName="pillars" presStyleCnt="0"/>
      <dgm:spPr/>
    </dgm:pt>
    <dgm:pt modelId="{5D863AF1-56EA-41E1-B382-795D2ACB151E}" type="pres">
      <dgm:prSet presAssocID="{B57FB812-572E-46C3-9EA6-1BEA4D45467D}" presName="pillar1" presStyleLbl="node1" presStyleIdx="0" presStyleCnt="2" custLinFactNeighborX="1041" custLinFactNeighborY="3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5678BD-3C84-4DDF-86A6-EB56D0C1F8B0}" type="pres">
      <dgm:prSet presAssocID="{480560FF-260B-4E16-80CE-E431FB6DD81A}" presName="pillarX" presStyleLbl="node1" presStyleIdx="1" presStyleCnt="2" custLinFactNeighborY="3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ECEA45-816B-4275-BCF6-9F7AB0DAAA28}" type="pres">
      <dgm:prSet presAssocID="{B57FB812-572E-46C3-9EA6-1BEA4D45467D}" presName="base" presStyleLbl="dkBgShp" presStyleIdx="1" presStyleCnt="2"/>
      <dgm:spPr/>
    </dgm:pt>
  </dgm:ptLst>
  <dgm:cxnLst>
    <dgm:cxn modelId="{42B22B34-9D51-4F9C-9D6A-84065EDEB5AA}" srcId="{B57FB812-572E-46C3-9EA6-1BEA4D45467D}" destId="{A3D722B7-B506-4BB7-ADDE-4E43D44CFDAD}" srcOrd="0" destOrd="0" parTransId="{9AD1A20E-AE57-448B-A2D3-7ECCB7BC7AC3}" sibTransId="{E9000B09-8A1C-498A-B970-92D57FEAE72E}"/>
    <dgm:cxn modelId="{5882CC07-D0A9-447D-879D-19538A49BE7F}" srcId="{6823BE4D-FAD3-4B8B-B110-38ACAFC303F1}" destId="{B57FB812-572E-46C3-9EA6-1BEA4D45467D}" srcOrd="0" destOrd="0" parTransId="{703A6CFC-3690-4213-9CC3-CCC9FB2728BF}" sibTransId="{0EBD2A0A-75A4-4578-9490-5B0A47364C57}"/>
    <dgm:cxn modelId="{73FE0AAB-A4DE-44F7-B960-86CF51A6489E}" type="presOf" srcId="{B57FB812-572E-46C3-9EA6-1BEA4D45467D}" destId="{8DB1123A-741F-4C5A-B28C-3EA1A3F76726}" srcOrd="0" destOrd="0" presId="urn:microsoft.com/office/officeart/2005/8/layout/hList3"/>
    <dgm:cxn modelId="{8483EF59-0157-4FCD-A3C4-6228CECBB1C1}" type="presOf" srcId="{480560FF-260B-4E16-80CE-E431FB6DD81A}" destId="{125678BD-3C84-4DDF-86A6-EB56D0C1F8B0}" srcOrd="0" destOrd="0" presId="urn:microsoft.com/office/officeart/2005/8/layout/hList3"/>
    <dgm:cxn modelId="{C9FB6D9F-0CF4-4B73-B8F0-4884854556A2}" type="presOf" srcId="{A3D722B7-B506-4BB7-ADDE-4E43D44CFDAD}" destId="{5D863AF1-56EA-41E1-B382-795D2ACB151E}" srcOrd="0" destOrd="0" presId="urn:microsoft.com/office/officeart/2005/8/layout/hList3"/>
    <dgm:cxn modelId="{8AA0F7CB-5890-4B91-B8E0-3DC5627ADEE4}" type="presOf" srcId="{6823BE4D-FAD3-4B8B-B110-38ACAFC303F1}" destId="{D53D5FAA-A1C7-4EBA-AC85-401C92A85C12}" srcOrd="0" destOrd="0" presId="urn:microsoft.com/office/officeart/2005/8/layout/hList3"/>
    <dgm:cxn modelId="{CC8946AD-053E-4CA1-8260-E6FC5CE3462A}" srcId="{B57FB812-572E-46C3-9EA6-1BEA4D45467D}" destId="{480560FF-260B-4E16-80CE-E431FB6DD81A}" srcOrd="1" destOrd="0" parTransId="{7F21EF4A-3105-41CA-9213-D4A2997A547E}" sibTransId="{2B6DE949-FBC5-4433-A064-278A742C39A7}"/>
    <dgm:cxn modelId="{913BB899-48CB-4FB2-A5F8-DC7874ADA42D}" type="presParOf" srcId="{D53D5FAA-A1C7-4EBA-AC85-401C92A85C12}" destId="{8DB1123A-741F-4C5A-B28C-3EA1A3F76726}" srcOrd="0" destOrd="0" presId="urn:microsoft.com/office/officeart/2005/8/layout/hList3"/>
    <dgm:cxn modelId="{019E528B-4F40-4985-BE71-0939661CE402}" type="presParOf" srcId="{D53D5FAA-A1C7-4EBA-AC85-401C92A85C12}" destId="{8FED61BE-0452-4EDF-A464-371F25D695AF}" srcOrd="1" destOrd="0" presId="urn:microsoft.com/office/officeart/2005/8/layout/hList3"/>
    <dgm:cxn modelId="{2ED5A255-CB4C-4ECE-8352-9F723E7440DC}" type="presParOf" srcId="{8FED61BE-0452-4EDF-A464-371F25D695AF}" destId="{5D863AF1-56EA-41E1-B382-795D2ACB151E}" srcOrd="0" destOrd="0" presId="urn:microsoft.com/office/officeart/2005/8/layout/hList3"/>
    <dgm:cxn modelId="{5AB8E76B-AA33-4DD7-A090-0E64EE0E580A}" type="presParOf" srcId="{8FED61BE-0452-4EDF-A464-371F25D695AF}" destId="{125678BD-3C84-4DDF-86A6-EB56D0C1F8B0}" srcOrd="1" destOrd="0" presId="urn:microsoft.com/office/officeart/2005/8/layout/hList3"/>
    <dgm:cxn modelId="{0EF713AC-B169-4C04-9DF0-9B0299047DA3}" type="presParOf" srcId="{D53D5FAA-A1C7-4EBA-AC85-401C92A85C12}" destId="{99ECEA45-816B-4275-BCF6-9F7AB0DAAA2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669E20-AFE2-4C2C-9ED7-A345808037BB}" type="doc">
      <dgm:prSet loTypeId="urn:microsoft.com/office/officeart/2005/8/layout/hList3" loCatId="list" qsTypeId="urn:microsoft.com/office/officeart/2005/8/quickstyle/simple1#6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86BB0086-2DE8-4364-A01A-B5EF6B40289A}">
      <dgm:prSet phldrT="[Текст]"/>
      <dgm:spPr/>
      <dgm:t>
        <a:bodyPr/>
        <a:lstStyle/>
        <a:p>
          <a:r>
            <a:rPr lang="ru-RU" b="1" dirty="0" smtClean="0"/>
            <a:t>Несогласованные определения, выраженные косвенными падежами существительных, обособляются, когда следуют за определениями, выраженными прилагательными и причастиями</a:t>
          </a:r>
          <a:endParaRPr lang="ru-RU" b="1" dirty="0"/>
        </a:p>
      </dgm:t>
    </dgm:pt>
    <dgm:pt modelId="{9186C3EB-4A05-4702-A68E-281AAD97A8FE}" type="parTrans" cxnId="{F27077DA-77F2-44BF-93B5-FE55BCDE2E1C}">
      <dgm:prSet/>
      <dgm:spPr/>
      <dgm:t>
        <a:bodyPr/>
        <a:lstStyle/>
        <a:p>
          <a:endParaRPr lang="ru-RU"/>
        </a:p>
      </dgm:t>
    </dgm:pt>
    <dgm:pt modelId="{5BEDDAE1-467A-426D-946F-97A3BD31248A}" type="sibTrans" cxnId="{F27077DA-77F2-44BF-93B5-FE55BCDE2E1C}">
      <dgm:prSet/>
      <dgm:spPr/>
      <dgm:t>
        <a:bodyPr/>
        <a:lstStyle/>
        <a:p>
          <a:endParaRPr lang="ru-RU"/>
        </a:p>
      </dgm:t>
    </dgm:pt>
    <dgm:pt modelId="{5819AF5A-1744-4290-9564-ACFA7EC54EA0}">
      <dgm:prSet phldrT="[Текст]"/>
      <dgm:spPr/>
      <dgm:t>
        <a:bodyPr/>
        <a:lstStyle/>
        <a:p>
          <a:r>
            <a:rPr lang="ru-RU" dirty="0" smtClean="0"/>
            <a:t>Мальчик, </a:t>
          </a:r>
          <a:r>
            <a:rPr lang="ru-RU" b="1" i="1" dirty="0" smtClean="0"/>
            <a:t>стриженый, в серой блузе</a:t>
          </a:r>
          <a:r>
            <a:rPr lang="ru-RU" dirty="0" smtClean="0"/>
            <a:t>, подал Лаптеву чаю без блюдечка.</a:t>
          </a:r>
          <a:endParaRPr lang="ru-RU" dirty="0"/>
        </a:p>
      </dgm:t>
    </dgm:pt>
    <dgm:pt modelId="{4B5A1E56-03FA-46C1-A42B-B92BDD666841}" type="parTrans" cxnId="{53AD45D4-136F-48B6-BD1B-09B9F3585666}">
      <dgm:prSet/>
      <dgm:spPr/>
      <dgm:t>
        <a:bodyPr/>
        <a:lstStyle/>
        <a:p>
          <a:endParaRPr lang="ru-RU"/>
        </a:p>
      </dgm:t>
    </dgm:pt>
    <dgm:pt modelId="{FAEF503E-9B37-4B46-B555-402B01D77FD1}" type="sibTrans" cxnId="{53AD45D4-136F-48B6-BD1B-09B9F3585666}">
      <dgm:prSet/>
      <dgm:spPr/>
      <dgm:t>
        <a:bodyPr/>
        <a:lstStyle/>
        <a:p>
          <a:endParaRPr lang="ru-RU"/>
        </a:p>
      </dgm:t>
    </dgm:pt>
    <dgm:pt modelId="{A1E1086F-69FB-433C-80F0-FAA192A5E44C}" type="pres">
      <dgm:prSet presAssocID="{48669E20-AFE2-4C2C-9ED7-A345808037B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922F98-9FA8-4249-BF2A-6FB5E01C41B5}" type="pres">
      <dgm:prSet presAssocID="{86BB0086-2DE8-4364-A01A-B5EF6B40289A}" presName="roof" presStyleLbl="dkBgShp" presStyleIdx="0" presStyleCnt="2" custScaleY="136775" custLinFactNeighborX="520" custLinFactNeighborY="17250"/>
      <dgm:spPr/>
      <dgm:t>
        <a:bodyPr/>
        <a:lstStyle/>
        <a:p>
          <a:endParaRPr lang="ru-RU"/>
        </a:p>
      </dgm:t>
    </dgm:pt>
    <dgm:pt modelId="{FC394108-BE8A-4E0E-A317-F65409B8CB0D}" type="pres">
      <dgm:prSet presAssocID="{86BB0086-2DE8-4364-A01A-B5EF6B40289A}" presName="pillars" presStyleCnt="0"/>
      <dgm:spPr/>
    </dgm:pt>
    <dgm:pt modelId="{FBD035D7-50D4-432E-A157-92023C291513}" type="pres">
      <dgm:prSet presAssocID="{86BB0086-2DE8-4364-A01A-B5EF6B40289A}" presName="pillar1" presStyleLbl="node1" presStyleIdx="0" presStyleCnt="1" custScaleY="84156" custLinFactNeighborX="1389" custLinFactNeighborY="95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12DEAF-D051-487E-A72F-15487F5C1980}" type="pres">
      <dgm:prSet presAssocID="{86BB0086-2DE8-4364-A01A-B5EF6B40289A}" presName="base" presStyleLbl="dkBgShp" presStyleIdx="1" presStyleCnt="2"/>
      <dgm:spPr/>
    </dgm:pt>
  </dgm:ptLst>
  <dgm:cxnLst>
    <dgm:cxn modelId="{53AD45D4-136F-48B6-BD1B-09B9F3585666}" srcId="{86BB0086-2DE8-4364-A01A-B5EF6B40289A}" destId="{5819AF5A-1744-4290-9564-ACFA7EC54EA0}" srcOrd="0" destOrd="0" parTransId="{4B5A1E56-03FA-46C1-A42B-B92BDD666841}" sibTransId="{FAEF503E-9B37-4B46-B555-402B01D77FD1}"/>
    <dgm:cxn modelId="{8803769F-A5D3-43D1-B38C-0EBEDCBE6E29}" type="presOf" srcId="{5819AF5A-1744-4290-9564-ACFA7EC54EA0}" destId="{FBD035D7-50D4-432E-A157-92023C291513}" srcOrd="0" destOrd="0" presId="urn:microsoft.com/office/officeart/2005/8/layout/hList3"/>
    <dgm:cxn modelId="{C0F3BCF6-F0FE-4404-85CC-A5D8A8B56B91}" type="presOf" srcId="{86BB0086-2DE8-4364-A01A-B5EF6B40289A}" destId="{96922F98-9FA8-4249-BF2A-6FB5E01C41B5}" srcOrd="0" destOrd="0" presId="urn:microsoft.com/office/officeart/2005/8/layout/hList3"/>
    <dgm:cxn modelId="{426B8AFA-A43C-4B63-9B33-9B0B92FDCEC1}" type="presOf" srcId="{48669E20-AFE2-4C2C-9ED7-A345808037BB}" destId="{A1E1086F-69FB-433C-80F0-FAA192A5E44C}" srcOrd="0" destOrd="0" presId="urn:microsoft.com/office/officeart/2005/8/layout/hList3"/>
    <dgm:cxn modelId="{F27077DA-77F2-44BF-93B5-FE55BCDE2E1C}" srcId="{48669E20-AFE2-4C2C-9ED7-A345808037BB}" destId="{86BB0086-2DE8-4364-A01A-B5EF6B40289A}" srcOrd="0" destOrd="0" parTransId="{9186C3EB-4A05-4702-A68E-281AAD97A8FE}" sibTransId="{5BEDDAE1-467A-426D-946F-97A3BD31248A}"/>
    <dgm:cxn modelId="{AB75F984-6379-4A92-96EC-F1991F335BCA}" type="presParOf" srcId="{A1E1086F-69FB-433C-80F0-FAA192A5E44C}" destId="{96922F98-9FA8-4249-BF2A-6FB5E01C41B5}" srcOrd="0" destOrd="0" presId="urn:microsoft.com/office/officeart/2005/8/layout/hList3"/>
    <dgm:cxn modelId="{18E3177C-4273-41A9-89E6-7EF350B046A5}" type="presParOf" srcId="{A1E1086F-69FB-433C-80F0-FAA192A5E44C}" destId="{FC394108-BE8A-4E0E-A317-F65409B8CB0D}" srcOrd="1" destOrd="0" presId="urn:microsoft.com/office/officeart/2005/8/layout/hList3"/>
    <dgm:cxn modelId="{E033EF60-175F-4504-9656-382D60E00874}" type="presParOf" srcId="{FC394108-BE8A-4E0E-A317-F65409B8CB0D}" destId="{FBD035D7-50D4-432E-A157-92023C291513}" srcOrd="0" destOrd="0" presId="urn:microsoft.com/office/officeart/2005/8/layout/hList3"/>
    <dgm:cxn modelId="{62B6F133-534E-4D5F-B8AE-800A18139B50}" type="presParOf" srcId="{A1E1086F-69FB-433C-80F0-FAA192A5E44C}" destId="{2912DEAF-D051-487E-A72F-15487F5C198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669E20-AFE2-4C2C-9ED7-A345808037BB}" type="doc">
      <dgm:prSet loTypeId="urn:microsoft.com/office/officeart/2005/8/layout/hList3" loCatId="list" qsTypeId="urn:microsoft.com/office/officeart/2005/8/quickstyle/simple1#7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86BB0086-2DE8-4364-A01A-B5EF6B40289A}">
      <dgm:prSet phldrT="[Текст]"/>
      <dgm:spPr/>
      <dgm:t>
        <a:bodyPr/>
        <a:lstStyle/>
        <a:p>
          <a:r>
            <a:rPr lang="ru-RU" b="1" dirty="0" smtClean="0"/>
            <a:t>Несогласованные определения, выраженные косвенными падежами существительных, обособляются, когда стоят впереди этих определений и связаны с ними сочинительными союзами</a:t>
          </a:r>
          <a:endParaRPr lang="ru-RU" b="1" dirty="0"/>
        </a:p>
      </dgm:t>
    </dgm:pt>
    <dgm:pt modelId="{9186C3EB-4A05-4702-A68E-281AAD97A8FE}" type="parTrans" cxnId="{F27077DA-77F2-44BF-93B5-FE55BCDE2E1C}">
      <dgm:prSet/>
      <dgm:spPr/>
      <dgm:t>
        <a:bodyPr/>
        <a:lstStyle/>
        <a:p>
          <a:endParaRPr lang="ru-RU"/>
        </a:p>
      </dgm:t>
    </dgm:pt>
    <dgm:pt modelId="{5BEDDAE1-467A-426D-946F-97A3BD31248A}" type="sibTrans" cxnId="{F27077DA-77F2-44BF-93B5-FE55BCDE2E1C}">
      <dgm:prSet/>
      <dgm:spPr/>
      <dgm:t>
        <a:bodyPr/>
        <a:lstStyle/>
        <a:p>
          <a:endParaRPr lang="ru-RU"/>
        </a:p>
      </dgm:t>
    </dgm:pt>
    <dgm:pt modelId="{5819AF5A-1744-4290-9564-ACFA7EC54EA0}">
      <dgm:prSet phldrT="[Текст]"/>
      <dgm:spPr/>
      <dgm:t>
        <a:bodyPr/>
        <a:lstStyle/>
        <a:p>
          <a:pPr algn="ctr"/>
          <a:r>
            <a:rPr lang="ru-RU" dirty="0" smtClean="0"/>
            <a:t>Бедный гость, </a:t>
          </a:r>
          <a:r>
            <a:rPr lang="ru-RU" b="1" i="1" dirty="0" smtClean="0"/>
            <a:t>с оборванной полою и до крови оцарапанный</a:t>
          </a:r>
          <a:r>
            <a:rPr lang="ru-RU" dirty="0" smtClean="0"/>
            <a:t>, скоро отыскал безопасный угол.</a:t>
          </a:r>
          <a:endParaRPr lang="ru-RU" dirty="0"/>
        </a:p>
      </dgm:t>
    </dgm:pt>
    <dgm:pt modelId="{4B5A1E56-03FA-46C1-A42B-B92BDD666841}" type="parTrans" cxnId="{53AD45D4-136F-48B6-BD1B-09B9F3585666}">
      <dgm:prSet/>
      <dgm:spPr/>
      <dgm:t>
        <a:bodyPr/>
        <a:lstStyle/>
        <a:p>
          <a:endParaRPr lang="ru-RU"/>
        </a:p>
      </dgm:t>
    </dgm:pt>
    <dgm:pt modelId="{FAEF503E-9B37-4B46-B555-402B01D77FD1}" type="sibTrans" cxnId="{53AD45D4-136F-48B6-BD1B-09B9F3585666}">
      <dgm:prSet/>
      <dgm:spPr/>
      <dgm:t>
        <a:bodyPr/>
        <a:lstStyle/>
        <a:p>
          <a:endParaRPr lang="ru-RU"/>
        </a:p>
      </dgm:t>
    </dgm:pt>
    <dgm:pt modelId="{A1E1086F-69FB-433C-80F0-FAA192A5E44C}" type="pres">
      <dgm:prSet presAssocID="{48669E20-AFE2-4C2C-9ED7-A345808037B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922F98-9FA8-4249-BF2A-6FB5E01C41B5}" type="pres">
      <dgm:prSet presAssocID="{86BB0086-2DE8-4364-A01A-B5EF6B40289A}" presName="roof" presStyleLbl="dkBgShp" presStyleIdx="0" presStyleCnt="2" custScaleY="136775" custLinFactNeighborX="520" custLinFactNeighborY="17250"/>
      <dgm:spPr/>
      <dgm:t>
        <a:bodyPr/>
        <a:lstStyle/>
        <a:p>
          <a:endParaRPr lang="ru-RU"/>
        </a:p>
      </dgm:t>
    </dgm:pt>
    <dgm:pt modelId="{FC394108-BE8A-4E0E-A317-F65409B8CB0D}" type="pres">
      <dgm:prSet presAssocID="{86BB0086-2DE8-4364-A01A-B5EF6B40289A}" presName="pillars" presStyleCnt="0"/>
      <dgm:spPr/>
    </dgm:pt>
    <dgm:pt modelId="{FBD035D7-50D4-432E-A157-92023C291513}" type="pres">
      <dgm:prSet presAssocID="{86BB0086-2DE8-4364-A01A-B5EF6B40289A}" presName="pillar1" presStyleLbl="node1" presStyleIdx="0" presStyleCnt="1" custScaleY="84156" custLinFactNeighborX="1389" custLinFactNeighborY="95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12DEAF-D051-487E-A72F-15487F5C1980}" type="pres">
      <dgm:prSet presAssocID="{86BB0086-2DE8-4364-A01A-B5EF6B40289A}" presName="base" presStyleLbl="dkBgShp" presStyleIdx="1" presStyleCnt="2"/>
      <dgm:spPr/>
    </dgm:pt>
  </dgm:ptLst>
  <dgm:cxnLst>
    <dgm:cxn modelId="{53AD45D4-136F-48B6-BD1B-09B9F3585666}" srcId="{86BB0086-2DE8-4364-A01A-B5EF6B40289A}" destId="{5819AF5A-1744-4290-9564-ACFA7EC54EA0}" srcOrd="0" destOrd="0" parTransId="{4B5A1E56-03FA-46C1-A42B-B92BDD666841}" sibTransId="{FAEF503E-9B37-4B46-B555-402B01D77FD1}"/>
    <dgm:cxn modelId="{FEF1B3F4-4F36-47B5-B966-3134B5825643}" type="presOf" srcId="{48669E20-AFE2-4C2C-9ED7-A345808037BB}" destId="{A1E1086F-69FB-433C-80F0-FAA192A5E44C}" srcOrd="0" destOrd="0" presId="urn:microsoft.com/office/officeart/2005/8/layout/hList3"/>
    <dgm:cxn modelId="{E2197A98-B142-44E3-85B3-C8BA4FA24889}" type="presOf" srcId="{5819AF5A-1744-4290-9564-ACFA7EC54EA0}" destId="{FBD035D7-50D4-432E-A157-92023C291513}" srcOrd="0" destOrd="0" presId="urn:microsoft.com/office/officeart/2005/8/layout/hList3"/>
    <dgm:cxn modelId="{D8C24A0C-804C-4B4E-984A-8E48E9DC31FF}" type="presOf" srcId="{86BB0086-2DE8-4364-A01A-B5EF6B40289A}" destId="{96922F98-9FA8-4249-BF2A-6FB5E01C41B5}" srcOrd="0" destOrd="0" presId="urn:microsoft.com/office/officeart/2005/8/layout/hList3"/>
    <dgm:cxn modelId="{F27077DA-77F2-44BF-93B5-FE55BCDE2E1C}" srcId="{48669E20-AFE2-4C2C-9ED7-A345808037BB}" destId="{86BB0086-2DE8-4364-A01A-B5EF6B40289A}" srcOrd="0" destOrd="0" parTransId="{9186C3EB-4A05-4702-A68E-281AAD97A8FE}" sibTransId="{5BEDDAE1-467A-426D-946F-97A3BD31248A}"/>
    <dgm:cxn modelId="{88166BD7-16F9-4CB5-B7B1-72D5B279C95F}" type="presParOf" srcId="{A1E1086F-69FB-433C-80F0-FAA192A5E44C}" destId="{96922F98-9FA8-4249-BF2A-6FB5E01C41B5}" srcOrd="0" destOrd="0" presId="urn:microsoft.com/office/officeart/2005/8/layout/hList3"/>
    <dgm:cxn modelId="{2E92FCF8-8641-4C91-A258-42FCE738F165}" type="presParOf" srcId="{A1E1086F-69FB-433C-80F0-FAA192A5E44C}" destId="{FC394108-BE8A-4E0E-A317-F65409B8CB0D}" srcOrd="1" destOrd="0" presId="urn:microsoft.com/office/officeart/2005/8/layout/hList3"/>
    <dgm:cxn modelId="{B1F06187-2185-4211-B80C-DEC5EFC22DF1}" type="presParOf" srcId="{FC394108-BE8A-4E0E-A317-F65409B8CB0D}" destId="{FBD035D7-50D4-432E-A157-92023C291513}" srcOrd="0" destOrd="0" presId="urn:microsoft.com/office/officeart/2005/8/layout/hList3"/>
    <dgm:cxn modelId="{769D3B65-564A-41F4-B43E-F6E7F206A64F}" type="presParOf" srcId="{A1E1086F-69FB-433C-80F0-FAA192A5E44C}" destId="{2912DEAF-D051-487E-A72F-15487F5C198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4F8B550-1986-4881-9409-2EF053E539C8}" type="datetimeFigureOut">
              <a:rPr lang="ru-RU"/>
              <a:pPr>
                <a:defRPr/>
              </a:pPr>
              <a:t>16.02.2010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AC063B-9CEB-42C5-B716-8856D1F6B4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F08448-A038-4AC2-BA17-83474FE82BE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A26725-433B-46F8-8045-C5131D0A871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8A559-61EA-47A1-86BF-9CFED182DB1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E2DD7-CCCC-44E0-940B-E1CEDFD1075D}" type="datetimeFigureOut">
              <a:rPr lang="ru-RU"/>
              <a:pPr>
                <a:defRPr/>
              </a:pPr>
              <a:t>16.02.2010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F2AD3-26DE-433A-897C-E7B5F6AD6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F7E0B-3888-4225-8886-901FD2CD1F96}" type="datetimeFigureOut">
              <a:rPr lang="ru-RU"/>
              <a:pPr>
                <a:defRPr/>
              </a:pPr>
              <a:t>16.02.2010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EB628-099B-4E23-BB4D-FE80F2109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0BDAA-4E8D-4BAB-8981-8250949E7386}" type="datetimeFigureOut">
              <a:rPr lang="ru-RU"/>
              <a:pPr>
                <a:defRPr/>
              </a:pPr>
              <a:t>16.02.2010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2423E-4D55-45CC-8C85-66689B896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0D6D7-3999-4BC7-A4BA-E674C49BBB26}" type="datetimeFigureOut">
              <a:rPr lang="ru-RU"/>
              <a:pPr>
                <a:defRPr/>
              </a:pPr>
              <a:t>16.02.2010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AE252-2BF3-4520-A73E-7D5C450BC3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03F20-9F09-4748-91C6-63E20089403D}" type="datetimeFigureOut">
              <a:rPr lang="ru-RU"/>
              <a:pPr>
                <a:defRPr/>
              </a:pPr>
              <a:t>16.02.2010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4CABD-5348-479E-B690-3480E533B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2CF5C-0584-4143-9D08-C19B4A9A8F9A}" type="datetimeFigureOut">
              <a:rPr lang="ru-RU"/>
              <a:pPr>
                <a:defRPr/>
              </a:pPr>
              <a:t>16.02.2010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CC716-8A90-4D97-BE50-12BC0ED104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D8811-D0FE-4B94-AB83-1355F04A845A}" type="datetimeFigureOut">
              <a:rPr lang="ru-RU"/>
              <a:pPr>
                <a:defRPr/>
              </a:pPr>
              <a:t>16.02.2010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1BDBD-4750-409E-B3A2-0C152E263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DB97-9177-4AD5-AB49-69962A8803B1}" type="datetimeFigureOut">
              <a:rPr lang="ru-RU"/>
              <a:pPr>
                <a:defRPr/>
              </a:pPr>
              <a:t>16.02.2010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60E70-ADA3-4325-ACA5-C40F3F1E2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B8EB1-3F3F-45BC-8645-5B7C6E92428D}" type="datetimeFigureOut">
              <a:rPr lang="ru-RU"/>
              <a:pPr>
                <a:defRPr/>
              </a:pPr>
              <a:t>16.02.2010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F6984-7863-4D7F-B942-AF2818F50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653DC-E694-4815-901C-E67039EC3A31}" type="datetimeFigureOut">
              <a:rPr lang="ru-RU"/>
              <a:pPr>
                <a:defRPr/>
              </a:pPr>
              <a:t>16.02.2010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85774-3CFF-4A55-8F98-B9BA24C53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47E68-1206-432C-9F19-A3DE9BE7A8DF}" type="datetimeFigureOut">
              <a:rPr lang="ru-RU"/>
              <a:pPr>
                <a:defRPr/>
              </a:pPr>
              <a:t>16.02.2010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13749-4928-42E9-B438-6D48FD168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529394-60F6-4A6A-9F39-1185E56B3ACD}" type="datetimeFigureOut">
              <a:rPr lang="ru-RU"/>
              <a:pPr>
                <a:defRPr/>
              </a:pPr>
              <a:t>16.02.2010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2AC680-40B1-4987-9997-50C5D306E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3143272"/>
          </a:xfr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Обособление определений</a:t>
            </a:r>
            <a:endParaRPr lang="ru-RU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229600" cy="5911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229600" cy="5911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sz="4000" b="1" smtClean="0">
                <a:solidFill>
                  <a:srgbClr val="FFCBA7"/>
                </a:solidFill>
                <a:latin typeface="Arial" charset="0"/>
              </a:rPr>
              <a:t>ОБОСОБЛЕНИЕ ПРИЛОЖЕНИЙ</a:t>
            </a:r>
          </a:p>
        </p:txBody>
      </p:sp>
      <p:sp>
        <p:nvSpPr>
          <p:cNvPr id="28674" name="Oval 11"/>
          <p:cNvSpPr>
            <a:spLocks noChangeArrowheads="1"/>
          </p:cNvSpPr>
          <p:nvPr/>
        </p:nvSpPr>
        <p:spPr bwMode="auto">
          <a:xfrm>
            <a:off x="250825" y="4410075"/>
            <a:ext cx="4392613" cy="1827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i="1">
                <a:solidFill>
                  <a:srgbClr val="FFCBA7"/>
                </a:solidFill>
              </a:rPr>
              <a:t>Могучий лев, </a:t>
            </a:r>
            <a:r>
              <a:rPr lang="ru-RU" b="1" i="1">
                <a:solidFill>
                  <a:srgbClr val="FFCBA7"/>
                </a:solidFill>
              </a:rPr>
              <a:t>гроза лесов</a:t>
            </a:r>
            <a:r>
              <a:rPr lang="ru-RU" i="1">
                <a:solidFill>
                  <a:srgbClr val="FFCBA7"/>
                </a:solidFill>
              </a:rPr>
              <a:t>,</a:t>
            </a:r>
            <a:br>
              <a:rPr lang="ru-RU" i="1">
                <a:solidFill>
                  <a:srgbClr val="FFCBA7"/>
                </a:solidFill>
              </a:rPr>
            </a:br>
            <a:r>
              <a:rPr lang="ru-RU" i="1">
                <a:solidFill>
                  <a:srgbClr val="FFCBA7"/>
                </a:solidFill>
              </a:rPr>
              <a:t>лишился силы</a:t>
            </a:r>
            <a:r>
              <a:rPr lang="ru-RU">
                <a:solidFill>
                  <a:srgbClr val="FFCBA7"/>
                </a:solidFill>
              </a:rPr>
              <a:t>. (И. Крылов.);</a:t>
            </a:r>
          </a:p>
        </p:txBody>
      </p:sp>
      <p:sp>
        <p:nvSpPr>
          <p:cNvPr id="28675" name="Oval 13"/>
          <p:cNvSpPr>
            <a:spLocks noChangeArrowheads="1"/>
          </p:cNvSpPr>
          <p:nvPr/>
        </p:nvSpPr>
        <p:spPr bwMode="auto">
          <a:xfrm>
            <a:off x="5003800" y="4365625"/>
            <a:ext cx="3816350" cy="17986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FFCBA7"/>
                </a:solidFill>
              </a:rPr>
              <a:t>Гроза лесов </a:t>
            </a:r>
            <a:r>
              <a:rPr lang="ru-RU" i="1">
                <a:solidFill>
                  <a:srgbClr val="FFCBA7"/>
                </a:solidFill>
              </a:rPr>
              <a:t>могучий лев </a:t>
            </a:r>
            <a:br>
              <a:rPr lang="ru-RU" i="1">
                <a:solidFill>
                  <a:srgbClr val="FFCBA7"/>
                </a:solidFill>
              </a:rPr>
            </a:br>
            <a:r>
              <a:rPr lang="ru-RU" i="1">
                <a:solidFill>
                  <a:srgbClr val="FFCBA7"/>
                </a:solidFill>
              </a:rPr>
              <a:t>лишился силы</a:t>
            </a:r>
            <a:r>
              <a:rPr lang="ru-RU">
                <a:solidFill>
                  <a:srgbClr val="FFCBA7"/>
                </a:solidFill>
              </a:rPr>
              <a:t>. </a:t>
            </a:r>
          </a:p>
        </p:txBody>
      </p:sp>
      <p:sp>
        <p:nvSpPr>
          <p:cNvPr id="28676" name="AutoShape 14"/>
          <p:cNvSpPr>
            <a:spLocks noChangeArrowheads="1"/>
          </p:cNvSpPr>
          <p:nvPr/>
        </p:nvSpPr>
        <p:spPr bwMode="auto">
          <a:xfrm>
            <a:off x="1403350" y="3141663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7" name="AutoShape 15"/>
          <p:cNvSpPr>
            <a:spLocks noChangeArrowheads="1"/>
          </p:cNvSpPr>
          <p:nvPr/>
        </p:nvSpPr>
        <p:spPr bwMode="auto">
          <a:xfrm>
            <a:off x="6659563" y="3284538"/>
            <a:ext cx="733425" cy="1214437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8" name="Rectangle 17"/>
          <p:cNvSpPr>
            <a:spLocks noChangeArrowheads="1"/>
          </p:cNvSpPr>
          <p:nvPr/>
        </p:nvSpPr>
        <p:spPr bwMode="auto">
          <a:xfrm>
            <a:off x="2411413" y="1268413"/>
            <a:ext cx="4248150" cy="647700"/>
          </a:xfrm>
          <a:prstGeom prst="rect">
            <a:avLst/>
          </a:prstGeom>
          <a:solidFill>
            <a:srgbClr val="3DC1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rgbClr val="FFCBA7"/>
                </a:solidFill>
              </a:rPr>
              <a:t>при личных местоимениях</a:t>
            </a:r>
          </a:p>
          <a:p>
            <a:pPr algn="ctr"/>
            <a:endParaRPr lang="ru-RU"/>
          </a:p>
        </p:txBody>
      </p:sp>
      <p:sp>
        <p:nvSpPr>
          <p:cNvPr id="28679" name="Rectangle 18"/>
          <p:cNvSpPr>
            <a:spLocks noChangeArrowheads="1"/>
          </p:cNvSpPr>
          <p:nvPr/>
        </p:nvSpPr>
        <p:spPr bwMode="auto">
          <a:xfrm>
            <a:off x="2195513" y="3213100"/>
            <a:ext cx="4248150" cy="647700"/>
          </a:xfrm>
          <a:prstGeom prst="rect">
            <a:avLst/>
          </a:prstGeom>
          <a:solidFill>
            <a:srgbClr val="3DC1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CBA7"/>
                </a:solidFill>
              </a:rPr>
              <a:t>после определяемого слова:</a:t>
            </a:r>
          </a:p>
          <a:p>
            <a:pPr algn="ctr"/>
            <a:endParaRPr lang="ru-RU"/>
          </a:p>
        </p:txBody>
      </p:sp>
      <p:sp>
        <p:nvSpPr>
          <p:cNvPr id="28680" name="Oval 19"/>
          <p:cNvSpPr>
            <a:spLocks noChangeArrowheads="1"/>
          </p:cNvSpPr>
          <p:nvPr/>
        </p:nvSpPr>
        <p:spPr bwMode="auto">
          <a:xfrm>
            <a:off x="1547813" y="2276475"/>
            <a:ext cx="67691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1" name="Rectangle 20"/>
          <p:cNvSpPr>
            <a:spLocks noChangeArrowheads="1"/>
          </p:cNvSpPr>
          <p:nvPr/>
        </p:nvSpPr>
        <p:spPr bwMode="auto">
          <a:xfrm>
            <a:off x="2268538" y="2492375"/>
            <a:ext cx="5151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b="1" i="1">
                <a:solidFill>
                  <a:srgbClr val="FFCBA7"/>
                </a:solidFill>
              </a:rPr>
              <a:t>Слезы унижения</a:t>
            </a:r>
            <a:r>
              <a:rPr lang="ru-RU" i="1">
                <a:solidFill>
                  <a:srgbClr val="FFCBA7"/>
                </a:solidFill>
              </a:rPr>
              <a:t>, они были едки</a:t>
            </a:r>
            <a:r>
              <a:rPr lang="ru-RU">
                <a:solidFill>
                  <a:srgbClr val="FFCBA7"/>
                </a:solidFill>
              </a:rPr>
              <a:t>. (К. Федин);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  <p:bldP spid="28674" grpId="0" animBg="1"/>
      <p:bldP spid="28675" grpId="0" animBg="1"/>
      <p:bldP spid="28676" grpId="0" animBg="1"/>
      <p:bldP spid="28677" grpId="0" animBg="1"/>
      <p:bldP spid="28678" grpId="0" animBg="1"/>
      <p:bldP spid="28679" grpId="0" animBg="1"/>
      <p:bldP spid="28680" grpId="0" animBg="1"/>
      <p:bldP spid="2868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ChangeArrowheads="1"/>
          </p:cNvSpPr>
          <p:nvPr/>
        </p:nvSpPr>
        <p:spPr bwMode="auto">
          <a:xfrm>
            <a:off x="323850" y="476250"/>
            <a:ext cx="849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Обособляется приложение с союзом </a:t>
            </a:r>
            <a:r>
              <a:rPr lang="ru-RU" i="1"/>
              <a:t>как,</a:t>
            </a:r>
            <a:r>
              <a:rPr lang="ru-RU"/>
              <a:t> </a:t>
            </a:r>
            <a:br>
              <a:rPr lang="ru-RU"/>
            </a:br>
            <a:r>
              <a:rPr lang="ru-RU"/>
              <a:t>если имеет добавочное обстоятельственное значение причины</a:t>
            </a:r>
          </a:p>
        </p:txBody>
      </p:sp>
      <p:sp>
        <p:nvSpPr>
          <p:cNvPr id="29698" name="AutoShape 6"/>
          <p:cNvSpPr>
            <a:spLocks noChangeArrowheads="1"/>
          </p:cNvSpPr>
          <p:nvPr/>
        </p:nvSpPr>
        <p:spPr bwMode="auto">
          <a:xfrm>
            <a:off x="1042988" y="1700213"/>
            <a:ext cx="7632700" cy="14414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i="1">
                <a:solidFill>
                  <a:srgbClr val="FFCBA7"/>
                </a:solidFill>
              </a:rPr>
              <a:t>Вы, </a:t>
            </a:r>
            <a:r>
              <a:rPr lang="ru-RU" sz="2800" b="1" i="1">
                <a:solidFill>
                  <a:srgbClr val="FFCBA7"/>
                </a:solidFill>
              </a:rPr>
              <a:t>как инициатор</a:t>
            </a:r>
            <a:r>
              <a:rPr lang="ru-RU" sz="2800" i="1">
                <a:solidFill>
                  <a:srgbClr val="FFCBA7"/>
                </a:solidFill>
              </a:rPr>
              <a:t>, должны играть </a:t>
            </a:r>
            <a:br>
              <a:rPr lang="ru-RU" sz="2800" i="1">
                <a:solidFill>
                  <a:srgbClr val="FFCBA7"/>
                </a:solidFill>
              </a:rPr>
            </a:br>
            <a:r>
              <a:rPr lang="ru-RU" sz="2800" i="1">
                <a:solidFill>
                  <a:srgbClr val="FFCBA7"/>
                </a:solidFill>
              </a:rPr>
              <a:t>главную роль. </a:t>
            </a:r>
            <a:r>
              <a:rPr lang="ru-RU" sz="2800">
                <a:solidFill>
                  <a:srgbClr val="FFCBA7"/>
                </a:solidFill>
              </a:rPr>
              <a:t>(В. Панова.)</a:t>
            </a:r>
          </a:p>
        </p:txBody>
      </p:sp>
      <p:sp>
        <p:nvSpPr>
          <p:cNvPr id="29699" name="Rectangle 7"/>
          <p:cNvSpPr>
            <a:spLocks noChangeArrowheads="1"/>
          </p:cNvSpPr>
          <p:nvPr/>
        </p:nvSpPr>
        <p:spPr bwMode="auto">
          <a:xfrm>
            <a:off x="1042988" y="3573463"/>
            <a:ext cx="77041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accent2"/>
                </a:solidFill>
              </a:rPr>
              <a:t>не обособляется, если союз как можно заменить сочетанием в качестве:</a:t>
            </a:r>
            <a:endParaRPr lang="ru-RU" sz="3200" i="1">
              <a:solidFill>
                <a:schemeClr val="accent2"/>
              </a:solidFill>
            </a:endParaRPr>
          </a:p>
        </p:txBody>
      </p:sp>
      <p:sp>
        <p:nvSpPr>
          <p:cNvPr id="29700" name="AutoShape 8"/>
          <p:cNvSpPr>
            <a:spLocks noChangeArrowheads="1"/>
          </p:cNvSpPr>
          <p:nvPr/>
        </p:nvSpPr>
        <p:spPr bwMode="auto">
          <a:xfrm>
            <a:off x="539750" y="5084763"/>
            <a:ext cx="8064500" cy="14128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Как учебный предмет русский язык является действенным </a:t>
            </a:r>
            <a:br>
              <a:rPr lang="ru-RU" sz="2400"/>
            </a:br>
            <a:r>
              <a:rPr lang="ru-RU" sz="2400"/>
              <a:t>средством воспитания подрастающего поколения.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698" grpId="1" animBg="1"/>
      <p:bldP spid="29699" grpId="0"/>
      <p:bldP spid="2970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ChangeArrowheads="1"/>
          </p:cNvSpPr>
          <p:nvPr/>
        </p:nvSpPr>
        <p:spPr bwMode="auto">
          <a:xfrm rot="10800000" flipV="1">
            <a:off x="393700" y="547688"/>
            <a:ext cx="7620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chemeClr val="hlink"/>
                </a:solidFill>
              </a:rPr>
              <a:t>Вместо запятой ставится тире, если приложение стоит в конце приложения, имеет пояснительный характер </a:t>
            </a:r>
            <a:br>
              <a:rPr lang="ru-RU" sz="3600">
                <a:solidFill>
                  <a:schemeClr val="hlink"/>
                </a:solidFill>
              </a:rPr>
            </a:br>
            <a:r>
              <a:rPr lang="ru-RU" sz="3600">
                <a:solidFill>
                  <a:schemeClr val="hlink"/>
                </a:solidFill>
              </a:rPr>
              <a:t>(можно подставить </a:t>
            </a:r>
            <a:r>
              <a:rPr lang="ru-RU" sz="3600" i="1">
                <a:solidFill>
                  <a:schemeClr val="hlink"/>
                </a:solidFill>
              </a:rPr>
              <a:t>а именно</a:t>
            </a:r>
            <a:r>
              <a:rPr lang="ru-RU" sz="3600">
                <a:solidFill>
                  <a:schemeClr val="hlink"/>
                </a:solidFill>
              </a:rPr>
              <a:t>):</a:t>
            </a:r>
          </a:p>
        </p:txBody>
      </p:sp>
      <p:sp>
        <p:nvSpPr>
          <p:cNvPr id="30722" name="AutoShape 5"/>
          <p:cNvSpPr>
            <a:spLocks noChangeArrowheads="1"/>
          </p:cNvSpPr>
          <p:nvPr/>
        </p:nvSpPr>
        <p:spPr bwMode="auto">
          <a:xfrm>
            <a:off x="755650" y="4292600"/>
            <a:ext cx="7488238" cy="12239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i="1">
                <a:solidFill>
                  <a:srgbClr val="FFCBA7"/>
                </a:solidFill>
              </a:rPr>
              <a:t>Рядом помещалась каморка – </a:t>
            </a:r>
            <a:br>
              <a:rPr lang="ru-RU" sz="3200" i="1">
                <a:solidFill>
                  <a:srgbClr val="FFCBA7"/>
                </a:solidFill>
              </a:rPr>
            </a:br>
            <a:r>
              <a:rPr lang="ru-RU" sz="3200" b="1" i="1">
                <a:solidFill>
                  <a:srgbClr val="FFCBA7"/>
                </a:solidFill>
              </a:rPr>
              <a:t>хранилище каталогов</a:t>
            </a:r>
            <a:r>
              <a:rPr lang="ru-RU" sz="3200" i="1">
                <a:solidFill>
                  <a:srgbClr val="FFCBA7"/>
                </a:solidFill>
              </a:rPr>
              <a:t>.</a:t>
            </a:r>
            <a:r>
              <a:rPr lang="ru-RU" sz="3200">
                <a:solidFill>
                  <a:srgbClr val="FFCBA7"/>
                </a:solidFill>
              </a:rPr>
              <a:t> (Д. Гранин.)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  <p:bldP spid="307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323850" y="106363"/>
            <a:ext cx="8496300" cy="402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ctr"/>
            <a:r>
              <a:rPr lang="ru-RU" sz="3200" b="1">
                <a:solidFill>
                  <a:schemeClr val="hlink"/>
                </a:solidFill>
                <a:cs typeface="Times New Roman" pitchFamily="18" charset="0"/>
              </a:rPr>
              <a:t>Расставьте знаки препинания в данных предложениях. Подчеркните грамматические основы предложений, обособленные определения, приложения. Справа напротив каждого предложения запишите правило, которым вы руководствовались</a:t>
            </a:r>
            <a:r>
              <a:rPr lang="ru-RU" sz="2000" b="1">
                <a:solidFill>
                  <a:schemeClr val="hlink"/>
                </a:solidFill>
                <a:cs typeface="Times New Roman" pitchFamily="18" charset="0"/>
              </a:rPr>
              <a:t>.</a:t>
            </a:r>
            <a:endParaRPr lang="ru-RU" sz="2000">
              <a:solidFill>
                <a:schemeClr val="hlink"/>
              </a:solidFill>
            </a:endParaRPr>
          </a:p>
          <a:p>
            <a:pPr indent="449263" eaLnBrk="0" hangingPunct="0"/>
            <a:endParaRPr lang="ru-RU" sz="2000">
              <a:solidFill>
                <a:schemeClr val="hlink"/>
              </a:solidFill>
            </a:endParaRPr>
          </a:p>
          <a:p>
            <a:pPr indent="449263" eaLnBrk="0" hangingPunct="0"/>
            <a:endParaRPr lang="ru-RU" sz="1400">
              <a:solidFill>
                <a:srgbClr val="FFCBA7"/>
              </a:solidFill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-4575175" y="5087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3808" name="Group 16"/>
          <p:cNvGraphicFramePr>
            <a:graphicFrameLocks noGrp="1"/>
          </p:cNvGraphicFramePr>
          <p:nvPr/>
        </p:nvGraphicFramePr>
        <p:xfrm>
          <a:off x="323850" y="3789363"/>
          <a:ext cx="8153400" cy="944562"/>
        </p:xfrm>
        <a:graphic>
          <a:graphicData uri="http://schemas.openxmlformats.org/drawingml/2006/table">
            <a:tbl>
              <a:tblPr/>
              <a:tblGrid>
                <a:gridCol w="3975100"/>
                <a:gridCol w="41783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Усталая и подавленная, она пошла домой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</a:rPr>
                        <a:t>Определение относится к личному местоимению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55" name="Line 12"/>
          <p:cNvSpPr>
            <a:spLocks noChangeShapeType="1"/>
          </p:cNvSpPr>
          <p:nvPr/>
        </p:nvSpPr>
        <p:spPr bwMode="auto">
          <a:xfrm flipH="1">
            <a:off x="468313" y="5013325"/>
            <a:ext cx="473075" cy="151765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 flipH="1">
            <a:off x="3492500" y="4868863"/>
            <a:ext cx="473075" cy="151765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7" name="Freeform 14"/>
          <p:cNvSpPr>
            <a:spLocks/>
          </p:cNvSpPr>
          <p:nvPr/>
        </p:nvSpPr>
        <p:spPr bwMode="auto">
          <a:xfrm>
            <a:off x="755650" y="6092825"/>
            <a:ext cx="2370138" cy="284163"/>
          </a:xfrm>
          <a:custGeom>
            <a:avLst/>
            <a:gdLst>
              <a:gd name="T0" fmla="*/ 0 w 4560"/>
              <a:gd name="T1" fmla="*/ 540 h 630"/>
              <a:gd name="T2" fmla="*/ 540 w 4560"/>
              <a:gd name="T3" fmla="*/ 0 h 630"/>
              <a:gd name="T4" fmla="*/ 1260 w 4560"/>
              <a:gd name="T5" fmla="*/ 540 h 630"/>
              <a:gd name="T6" fmla="*/ 1800 w 4560"/>
              <a:gd name="T7" fmla="*/ 0 h 630"/>
              <a:gd name="T8" fmla="*/ 2340 w 4560"/>
              <a:gd name="T9" fmla="*/ 540 h 630"/>
              <a:gd name="T10" fmla="*/ 2880 w 4560"/>
              <a:gd name="T11" fmla="*/ 0 h 630"/>
              <a:gd name="T12" fmla="*/ 3420 w 4560"/>
              <a:gd name="T13" fmla="*/ 540 h 630"/>
              <a:gd name="T14" fmla="*/ 3960 w 4560"/>
              <a:gd name="T15" fmla="*/ 0 h 630"/>
              <a:gd name="T16" fmla="*/ 4500 w 4560"/>
              <a:gd name="T17" fmla="*/ 540 h 630"/>
              <a:gd name="T18" fmla="*/ 4320 w 4560"/>
              <a:gd name="T19" fmla="*/ 540 h 63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560"/>
              <a:gd name="T31" fmla="*/ 0 h 630"/>
              <a:gd name="T32" fmla="*/ 4560 w 4560"/>
              <a:gd name="T33" fmla="*/ 630 h 63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560" h="630">
                <a:moveTo>
                  <a:pt x="0" y="540"/>
                </a:moveTo>
                <a:cubicBezTo>
                  <a:pt x="165" y="270"/>
                  <a:pt x="330" y="0"/>
                  <a:pt x="540" y="0"/>
                </a:cubicBezTo>
                <a:cubicBezTo>
                  <a:pt x="750" y="0"/>
                  <a:pt x="1050" y="540"/>
                  <a:pt x="1260" y="540"/>
                </a:cubicBezTo>
                <a:cubicBezTo>
                  <a:pt x="1470" y="540"/>
                  <a:pt x="1620" y="0"/>
                  <a:pt x="1800" y="0"/>
                </a:cubicBezTo>
                <a:cubicBezTo>
                  <a:pt x="1980" y="0"/>
                  <a:pt x="2160" y="540"/>
                  <a:pt x="2340" y="540"/>
                </a:cubicBezTo>
                <a:cubicBezTo>
                  <a:pt x="2520" y="540"/>
                  <a:pt x="2700" y="0"/>
                  <a:pt x="2880" y="0"/>
                </a:cubicBezTo>
                <a:cubicBezTo>
                  <a:pt x="3060" y="0"/>
                  <a:pt x="3240" y="540"/>
                  <a:pt x="3420" y="540"/>
                </a:cubicBezTo>
                <a:cubicBezTo>
                  <a:pt x="3600" y="540"/>
                  <a:pt x="3780" y="0"/>
                  <a:pt x="3960" y="0"/>
                </a:cubicBezTo>
                <a:cubicBezTo>
                  <a:pt x="4140" y="0"/>
                  <a:pt x="4440" y="450"/>
                  <a:pt x="4500" y="540"/>
                </a:cubicBezTo>
                <a:cubicBezTo>
                  <a:pt x="4560" y="630"/>
                  <a:pt x="4350" y="540"/>
                  <a:pt x="4320" y="54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8" name="Rectangle 15"/>
          <p:cNvSpPr>
            <a:spLocks noChangeArrowheads="1"/>
          </p:cNvSpPr>
          <p:nvPr/>
        </p:nvSpPr>
        <p:spPr bwMode="auto">
          <a:xfrm rot="10800000" flipV="1">
            <a:off x="3706813" y="5226050"/>
            <a:ext cx="51133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>
                <a:latin typeface="Calibri" pitchFamily="34" charset="0"/>
              </a:rPr>
              <a:t>, </a:t>
            </a:r>
            <a:r>
              <a:rPr lang="ru-RU" sz="2400">
                <a:latin typeface="Calibri" pitchFamily="34" charset="0"/>
              </a:rPr>
              <a:t>личное местоимение</a:t>
            </a:r>
            <a:endParaRPr lang="ru-RU" sz="2400">
              <a:solidFill>
                <a:schemeClr val="accent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31755" grpId="0" animBg="1"/>
      <p:bldP spid="31756" grpId="0" animBg="1"/>
      <p:bldP spid="31757" grpId="0" animBg="1"/>
      <p:bldP spid="31758" grpId="0"/>
      <p:bldP spid="3175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70000"/>
              </a:lnSpc>
            </a:pPr>
            <a:r>
              <a:rPr lang="ru-RU" sz="2400" b="1" smtClean="0">
                <a:solidFill>
                  <a:schemeClr val="hlink"/>
                </a:solidFill>
              </a:rPr>
              <a:t>Расставьте знаки препинания в данных предложениях. Подчеркните грамматические основы предложений, обособленные определения, приложения. Справа напротив каждого предложения запишите правило, которым вы руководствовались</a:t>
            </a:r>
          </a:p>
        </p:txBody>
      </p:sp>
      <p:graphicFrame>
        <p:nvGraphicFramePr>
          <p:cNvPr id="34852" name="Group 36"/>
          <p:cNvGraphicFramePr>
            <a:graphicFrameLocks noGrp="1"/>
          </p:cNvGraphicFramePr>
          <p:nvPr>
            <p:ph type="body" idx="1"/>
          </p:nvPr>
        </p:nvGraphicFramePr>
        <p:xfrm>
          <a:off x="0" y="1600200"/>
          <a:ext cx="9144000" cy="5227638"/>
        </p:xfrm>
        <a:graphic>
          <a:graphicData uri="http://schemas.openxmlformats.org/drawingml/2006/table">
            <a:tbl>
              <a:tblPr/>
              <a:tblGrid>
                <a:gridCol w="2124075"/>
                <a:gridCol w="3384550"/>
                <a:gridCol w="3635375"/>
              </a:tblGrid>
              <a:tr h="1905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 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 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Все звезды мелкие и крупные были ярки и чисты. </a:t>
                      </a: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(И. Бунин.)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 многих местах нашей страны распро-странен дуб красивое светолюбивое дерево с очень прочной дре-весиной.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(Н. Тужилин.)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Движимый любовью и интересом к человеку Миклухо-Маклай захотел изучить его в первобыт-ном состоянии.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(Н. Михайлов.)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98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Язык отражает глубокое знание жизни и природы приобретен-ное челове-чеством. </a:t>
                      </a: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(С. Маршак.)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Свинцовая вода вздрогнула почернела от выстрела но тотчас к ней вернулся цвет отра-женного неба зелено-ватый и туманный.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(К. Паустовский.)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 чуть горбящий-ся с рыжеватыми пушис-тыми усами весь круто прожаренный солнцем Италии он показался мне не по возрасту крепким.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(В. Лидин.)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70000"/>
              </a:lnSpc>
            </a:pPr>
            <a:r>
              <a:rPr lang="ru-RU" sz="2400" b="1" smtClean="0">
                <a:solidFill>
                  <a:schemeClr val="hlink"/>
                </a:solidFill>
              </a:rPr>
              <a:t>Расставьте знаки препинания в данных предложениях. Подчеркните грамматические основы предложений, обособленные определения, приложения. Справа напротив каждого предложения запишите правило, которым вы руководствовались</a:t>
            </a:r>
          </a:p>
        </p:txBody>
      </p:sp>
      <p:graphicFrame>
        <p:nvGraphicFramePr>
          <p:cNvPr id="40988" name="Group 28"/>
          <p:cNvGraphicFramePr>
            <a:graphicFrameLocks noGrp="1"/>
          </p:cNvGraphicFramePr>
          <p:nvPr>
            <p:ph type="body" idx="1"/>
          </p:nvPr>
        </p:nvGraphicFramePr>
        <p:xfrm>
          <a:off x="457200" y="1600200"/>
          <a:ext cx="8382000" cy="5303838"/>
        </p:xfrm>
        <a:graphic>
          <a:graphicData uri="http://schemas.openxmlformats.org/drawingml/2006/table">
            <a:tbl>
              <a:tblPr/>
              <a:tblGrid>
                <a:gridCol w="2601913"/>
                <a:gridCol w="2805112"/>
                <a:gridCol w="2974975"/>
              </a:tblGrid>
              <a:tr h="1905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 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 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99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Обиженный я ушел в сад.</a:t>
                      </a: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(М. Горький.)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Безмерно влюбленный в небо он оставался верен ему.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(М. Водопьянов.)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Запуганные войной певчие птицы обычно избегали тех мест где шли бои.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(В. Кожевников.)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Береза робкая худенькая роняла лист за листком на темную елку.</a:t>
                      </a: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(М. Пришвин.)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Природа прекрасная книга открывающая глаза на окружающий мир обогащающая ценными знаниями.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(Н. Верзилин.)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Прямо над нашими головами плывет в небе облачко белое и круглое.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(А. Бруштейн.)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70000"/>
              </a:lnSpc>
            </a:pPr>
            <a:r>
              <a:rPr lang="ru-RU" sz="2400" b="1" smtClean="0">
                <a:solidFill>
                  <a:schemeClr val="hlink"/>
                </a:solidFill>
              </a:rPr>
              <a:t>Расставьте знаки препинания в данных предложениях. Подчеркните грамматические основы предложений, обособленные определения, приложения. Справа напротив каждого предложения запишите правило, которым вы руководствовались</a:t>
            </a:r>
          </a:p>
        </p:txBody>
      </p:sp>
      <p:graphicFrame>
        <p:nvGraphicFramePr>
          <p:cNvPr id="42011" name="Group 27"/>
          <p:cNvGraphicFramePr>
            <a:graphicFrameLocks noGrp="1"/>
          </p:cNvGraphicFramePr>
          <p:nvPr>
            <p:ph type="body" idx="1"/>
          </p:nvPr>
        </p:nvGraphicFramePr>
        <p:xfrm>
          <a:off x="457200" y="1600200"/>
          <a:ext cx="8382000" cy="4297363"/>
        </p:xfrm>
        <a:graphic>
          <a:graphicData uri="http://schemas.openxmlformats.org/drawingml/2006/table">
            <a:tbl>
              <a:tblPr/>
              <a:tblGrid>
                <a:gridCol w="2746375"/>
                <a:gridCol w="2520950"/>
                <a:gridCol w="3114675"/>
              </a:tblGrid>
              <a:tr h="1905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 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 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На террасе нас встретила Виктория Ивановна хозяйка дома.</a:t>
                      </a: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(А. Куприн.)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Оглушенный тяжким гулом никнет Теркин головой.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(А. Твардовский.)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Невдалеке от самолета бесшумно вспухали маленькие белые облачка разрывы зенитных снарядов.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(К. Паустовский)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323850" y="274638"/>
            <a:ext cx="8820150" cy="1641475"/>
          </a:xfrm>
        </p:spPr>
        <p:txBody>
          <a:bodyPr/>
          <a:lstStyle/>
          <a:p>
            <a:r>
              <a:rPr lang="ru-RU" sz="3200" b="1" u="sng" smtClean="0">
                <a:solidFill>
                  <a:schemeClr val="hlink"/>
                </a:solidFill>
                <a:latin typeface="Arial" charset="0"/>
              </a:rPr>
              <a:t>Определение</a:t>
            </a:r>
            <a:r>
              <a:rPr lang="ru-RU" sz="3200" smtClean="0">
                <a:solidFill>
                  <a:schemeClr val="accent2"/>
                </a:solidFill>
                <a:latin typeface="Arial" charset="0"/>
              </a:rPr>
              <a:t> –второстепенный член предложения, который обозначает признак предмета и отвечает на вопросы</a:t>
            </a:r>
            <a:endParaRPr lang="ru-RU" smtClean="0">
              <a:solidFill>
                <a:schemeClr val="accent2"/>
              </a:solidFill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457200" y="3141663"/>
            <a:ext cx="8229600" cy="29845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Приложение</a:t>
            </a:r>
            <a:r>
              <a:rPr lang="ru-RU" smtClean="0">
                <a:solidFill>
                  <a:srgbClr val="FFCBA7"/>
                </a:solidFill>
                <a:latin typeface="Arial" charset="0"/>
              </a:rPr>
              <a:t> </a:t>
            </a:r>
            <a:r>
              <a:rPr lang="ru-RU" smtClean="0">
                <a:solidFill>
                  <a:schemeClr val="accent2"/>
                </a:solidFill>
                <a:latin typeface="Arial" charset="0"/>
              </a:rPr>
              <a:t>– определение, выраженное существительным, которое дает другое название, характеризующее предмет</a:t>
            </a:r>
            <a:r>
              <a:rPr lang="ru-RU" smtClean="0">
                <a:solidFill>
                  <a:srgbClr val="FFCBA7"/>
                </a:solidFill>
                <a:latin typeface="Arial" charset="0"/>
              </a:rPr>
              <a:t>.</a:t>
            </a:r>
          </a:p>
          <a:p>
            <a:endParaRPr lang="ru-RU" smtClean="0"/>
          </a:p>
        </p:txBody>
      </p:sp>
      <p:sp>
        <p:nvSpPr>
          <p:cNvPr id="15363" name="AutoShape 4"/>
          <p:cNvSpPr>
            <a:spLocks noChangeArrowheads="1"/>
          </p:cNvSpPr>
          <p:nvPr/>
        </p:nvSpPr>
        <p:spPr bwMode="auto">
          <a:xfrm>
            <a:off x="468313" y="1989138"/>
            <a:ext cx="1511300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CBA7"/>
                </a:solidFill>
              </a:rPr>
              <a:t>какой? </a:t>
            </a:r>
          </a:p>
        </p:txBody>
      </p:sp>
      <p:sp>
        <p:nvSpPr>
          <p:cNvPr id="15364" name="AutoShape 6"/>
          <p:cNvSpPr>
            <a:spLocks noChangeArrowheads="1"/>
          </p:cNvSpPr>
          <p:nvPr/>
        </p:nvSpPr>
        <p:spPr bwMode="auto">
          <a:xfrm>
            <a:off x="3851275" y="2060575"/>
            <a:ext cx="1655763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CBA7"/>
                </a:solidFill>
              </a:rPr>
              <a:t>Который? </a:t>
            </a:r>
          </a:p>
        </p:txBody>
      </p:sp>
      <p:sp>
        <p:nvSpPr>
          <p:cNvPr id="15365" name="AutoShape 7"/>
          <p:cNvSpPr>
            <a:spLocks noChangeArrowheads="1"/>
          </p:cNvSpPr>
          <p:nvPr/>
        </p:nvSpPr>
        <p:spPr bwMode="auto">
          <a:xfrm>
            <a:off x="7092950" y="1989138"/>
            <a:ext cx="1728788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FFCBA7"/>
                </a:solidFill>
              </a:rPr>
              <a:t>чей?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3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15362" grpId="0" build="p"/>
      <p:bldP spid="15363" grpId="0" animBg="1"/>
      <p:bldP spid="15364" grpId="0" animBg="1"/>
      <p:bldP spid="153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ChangeArrowheads="1"/>
          </p:cNvSpPr>
          <p:nvPr/>
        </p:nvSpPr>
        <p:spPr bwMode="auto">
          <a:xfrm>
            <a:off x="250825" y="404813"/>
            <a:ext cx="88931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u="sng">
                <a:solidFill>
                  <a:schemeClr val="hlink"/>
                </a:solidFill>
              </a:rPr>
              <a:t>Согласованные определения</a:t>
            </a:r>
            <a:r>
              <a:rPr lang="ru-RU" sz="2400">
                <a:solidFill>
                  <a:schemeClr val="hlink"/>
                </a:solidFill>
              </a:rPr>
              <a:t> выражаются прилагательными, местоимениями, причастиями, числительными, которые согласуются с определяемым словом в роде, числе, падеже. </a:t>
            </a:r>
            <a:r>
              <a:rPr lang="ru-RU" sz="2400" b="1">
                <a:solidFill>
                  <a:schemeClr val="accent2"/>
                </a:solidFill>
              </a:rPr>
              <a:t>Наша</a:t>
            </a:r>
            <a:r>
              <a:rPr lang="ru-RU" sz="2400">
                <a:solidFill>
                  <a:schemeClr val="hlink"/>
                </a:solidFill>
              </a:rPr>
              <a:t> (чья? местоимение) </a:t>
            </a:r>
            <a:r>
              <a:rPr lang="ru-RU" sz="2400" b="1">
                <a:solidFill>
                  <a:schemeClr val="accent2"/>
                </a:solidFill>
              </a:rPr>
              <a:t>кочевая</a:t>
            </a:r>
            <a:r>
              <a:rPr lang="ru-RU" sz="2400">
                <a:solidFill>
                  <a:schemeClr val="hlink"/>
                </a:solidFill>
              </a:rPr>
              <a:t> (какая? прилагательное) дорога вьется </a:t>
            </a:r>
            <a:r>
              <a:rPr lang="ru-RU" sz="2400" b="1">
                <a:solidFill>
                  <a:schemeClr val="accent2"/>
                </a:solidFill>
              </a:rPr>
              <a:t>двумя</a:t>
            </a:r>
            <a:r>
              <a:rPr lang="ru-RU" sz="2400">
                <a:solidFill>
                  <a:schemeClr val="hlink"/>
                </a:solidFill>
              </a:rPr>
              <a:t> (сколькими? числительное) колеями.</a:t>
            </a:r>
          </a:p>
        </p:txBody>
      </p:sp>
      <p:sp>
        <p:nvSpPr>
          <p:cNvPr id="16386" name="Rectangle 8"/>
          <p:cNvSpPr>
            <a:spLocks noChangeArrowheads="1"/>
          </p:cNvSpPr>
          <p:nvPr/>
        </p:nvSpPr>
        <p:spPr bwMode="auto">
          <a:xfrm>
            <a:off x="250825" y="2997200"/>
            <a:ext cx="856932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 u="sng">
                <a:solidFill>
                  <a:schemeClr val="hlink"/>
                </a:solidFill>
              </a:rPr>
              <a:t>Несогласованные определения выражаются</a:t>
            </a:r>
            <a:r>
              <a:rPr lang="ru-RU" sz="2400" i="1">
                <a:solidFill>
                  <a:schemeClr val="hlink"/>
                </a:solidFill>
              </a:rPr>
              <a:t>:</a:t>
            </a:r>
          </a:p>
          <a:p>
            <a:r>
              <a:rPr lang="ru-RU" sz="2400">
                <a:solidFill>
                  <a:schemeClr val="hlink"/>
                </a:solidFill>
              </a:rPr>
              <a:t>- существительными с предлогами и без предлогов. </a:t>
            </a:r>
            <a:r>
              <a:rPr lang="ru-RU" sz="2400" i="1">
                <a:solidFill>
                  <a:schemeClr val="hlink"/>
                </a:solidFill>
              </a:rPr>
              <a:t>Климат </a:t>
            </a:r>
            <a:r>
              <a:rPr lang="ru-RU" sz="2400" b="1" i="1">
                <a:solidFill>
                  <a:schemeClr val="accent2"/>
                </a:solidFill>
              </a:rPr>
              <a:t>в Санкт-Петербурге</a:t>
            </a:r>
            <a:r>
              <a:rPr lang="ru-RU" sz="2400" i="1">
                <a:solidFill>
                  <a:schemeClr val="hlink"/>
                </a:solidFill>
              </a:rPr>
              <a:t> (можно заменить прилагательным санкт-петербургский) неважный, сырой.</a:t>
            </a:r>
            <a:endParaRPr lang="ru-RU" sz="2400">
              <a:solidFill>
                <a:schemeClr val="hlink"/>
              </a:solidFill>
            </a:endParaRPr>
          </a:p>
          <a:p>
            <a:r>
              <a:rPr lang="ru-RU" sz="2400">
                <a:solidFill>
                  <a:schemeClr val="hlink"/>
                </a:solidFill>
              </a:rPr>
              <a:t>- сравнительной степенью прилагательного. </a:t>
            </a:r>
            <a:r>
              <a:rPr lang="ru-RU" sz="2400" i="1">
                <a:solidFill>
                  <a:schemeClr val="hlink"/>
                </a:solidFill>
              </a:rPr>
              <a:t>Я не видел реки (какой?) </a:t>
            </a:r>
            <a:r>
              <a:rPr lang="ru-RU" sz="2400" b="1" i="1">
                <a:solidFill>
                  <a:schemeClr val="accent2"/>
                </a:solidFill>
              </a:rPr>
              <a:t>великолепнее</a:t>
            </a:r>
            <a:r>
              <a:rPr lang="ru-RU" sz="2400" b="1" i="1">
                <a:solidFill>
                  <a:schemeClr val="hlink"/>
                </a:solidFill>
              </a:rPr>
              <a:t> </a:t>
            </a:r>
            <a:r>
              <a:rPr lang="ru-RU" sz="2400" i="1">
                <a:solidFill>
                  <a:schemeClr val="hlink"/>
                </a:solidFill>
              </a:rPr>
              <a:t>Енисея</a:t>
            </a:r>
            <a:r>
              <a:rPr lang="ru-RU" sz="2400">
                <a:solidFill>
                  <a:schemeClr val="hlink"/>
                </a:solidFill>
              </a:rPr>
              <a:t>.</a:t>
            </a:r>
          </a:p>
          <a:p>
            <a:r>
              <a:rPr lang="ru-RU" sz="2400">
                <a:solidFill>
                  <a:schemeClr val="hlink"/>
                </a:solidFill>
              </a:rPr>
              <a:t>- инфинитивом. </a:t>
            </a:r>
            <a:r>
              <a:rPr lang="ru-RU" sz="2400" i="1">
                <a:solidFill>
                  <a:schemeClr val="hlink"/>
                </a:solidFill>
              </a:rPr>
              <a:t>Бесконечна возможность (какая?) </a:t>
            </a:r>
            <a:r>
              <a:rPr lang="ru-RU" sz="2400" b="1" i="1">
                <a:solidFill>
                  <a:schemeClr val="accent2"/>
                </a:solidFill>
              </a:rPr>
              <a:t>познавать</a:t>
            </a:r>
            <a:r>
              <a:rPr lang="ru-RU" sz="2400" i="1">
                <a:solidFill>
                  <a:schemeClr val="hlink"/>
                </a:solidFill>
              </a:rPr>
              <a:t> себя.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163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Определения обособляются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Определения обособляются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Определения обособляются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7200" smtClean="0">
                <a:solidFill>
                  <a:srgbClr val="FF0000"/>
                </a:solidFill>
              </a:rPr>
              <a:t>Надо помнить!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/>
              <a:t>Иногда определения так тесно связаны с существительным, что без них не выражают нужного значения.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900" dirty="0" smtClean="0"/>
              <a:t>В лесу Ефрема ждала атмосфера </a:t>
            </a:r>
            <a:r>
              <a:rPr lang="ru-RU" sz="3900" b="1" i="1" dirty="0" smtClean="0"/>
              <a:t>удушливая, густая, насыщенная запахами хвои, мха и гниющих листьев.</a:t>
            </a:r>
            <a:endParaRPr lang="ru-RU" sz="39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Определения обособляются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476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/>
          <p:cNvSpPr>
            <a:spLocks noGrp="1"/>
          </p:cNvSpPr>
          <p:nvPr>
            <p:ph type="body" sz="half" idx="2"/>
          </p:nvPr>
        </p:nvSpPr>
        <p:spPr>
          <a:xfrm>
            <a:off x="4500563" y="2492375"/>
            <a:ext cx="4038600" cy="37766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200" smtClean="0"/>
              <a:t>	Сегодня она, </a:t>
            </a:r>
            <a:r>
              <a:rPr lang="ru-RU" sz="3200" i="1" smtClean="0">
                <a:solidFill>
                  <a:schemeClr val="accent2"/>
                </a:solidFill>
              </a:rPr>
              <a:t>в новом голубом капоте</a:t>
            </a:r>
            <a:r>
              <a:rPr lang="ru-RU" sz="3200" smtClean="0"/>
              <a:t>, была особенно молода и внушительно красива</a:t>
            </a:r>
          </a:p>
        </p:txBody>
      </p:sp>
      <p:pic>
        <p:nvPicPr>
          <p:cNvPr id="10" name="Содержимое 9"/>
          <p:cNvPicPr>
            <a:picLocks noChangeArrowheads="1"/>
          </p:cNvPicPr>
          <p:nvPr>
            <p:ph type="title"/>
          </p:nvPr>
        </p:nvPicPr>
        <p:blipFill>
          <a:blip r:embed="rId2"/>
          <a:srcRect b="68457"/>
          <a:stretch>
            <a:fillRect/>
          </a:stretch>
        </p:blipFill>
        <p:spPr>
          <a:xfrm>
            <a:off x="574675" y="0"/>
            <a:ext cx="8569325" cy="2190750"/>
          </a:xfrm>
        </p:spPr>
      </p:pic>
      <p:sp>
        <p:nvSpPr>
          <p:cNvPr id="31754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492375"/>
            <a:ext cx="3827463" cy="3633788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3200" smtClean="0"/>
              <a:t>	Князь Андрей, </a:t>
            </a:r>
            <a:r>
              <a:rPr lang="ru-RU" sz="3200" i="1" smtClean="0">
                <a:solidFill>
                  <a:schemeClr val="accent2"/>
                </a:solidFill>
              </a:rPr>
              <a:t>в плаще, верхом на вороной лошади</a:t>
            </a:r>
            <a:r>
              <a:rPr lang="ru-RU" sz="3200" smtClean="0">
                <a:solidFill>
                  <a:schemeClr val="accent2"/>
                </a:solidFill>
              </a:rPr>
              <a:t>,</a:t>
            </a:r>
            <a:r>
              <a:rPr lang="ru-RU" sz="3200" smtClean="0"/>
              <a:t> стоял за толпой и смотрел на Алпатыча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build="p"/>
      <p:bldP spid="3175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552</Words>
  <Application>Microsoft Office PowerPoint</Application>
  <PresentationFormat>Экран (4:3)</PresentationFormat>
  <Paragraphs>75</Paragraphs>
  <Slides>18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Слайд 1</vt:lpstr>
      <vt:lpstr>Определение –второстепенный член предложения, который обозначает признак предмета и отвечает на вопросы</vt:lpstr>
      <vt:lpstr>Слайд 3</vt:lpstr>
      <vt:lpstr>Слайд 4</vt:lpstr>
      <vt:lpstr>Слайд 5</vt:lpstr>
      <vt:lpstr>Слайд 6</vt:lpstr>
      <vt:lpstr>Надо помнить!</vt:lpstr>
      <vt:lpstr>Слайд 8</vt:lpstr>
      <vt:lpstr>Слайд 9</vt:lpstr>
      <vt:lpstr>Слайд 10</vt:lpstr>
      <vt:lpstr>Слайд 11</vt:lpstr>
      <vt:lpstr>ОБОСОБЛЕНИЕ ПРИЛОЖЕНИЙ</vt:lpstr>
      <vt:lpstr>Слайд 13</vt:lpstr>
      <vt:lpstr>Слайд 14</vt:lpstr>
      <vt:lpstr>Слайд 15</vt:lpstr>
      <vt:lpstr>Расставьте знаки препинания в данных предложениях. Подчеркните грамматические основы предложений, обособленные определения, приложения. Справа напротив каждого предложения запишите правило, которым вы руководствовались</vt:lpstr>
      <vt:lpstr>Расставьте знаки препинания в данных предложениях. Подчеркните грамматические основы предложений, обособленные определения, приложения. Справа напротив каждого предложения запишите правило, которым вы руководствовались</vt:lpstr>
      <vt:lpstr>Расставьте знаки препинания в данных предложениях. Подчеркните грамматические основы предложений, обособленные определения, приложения. Справа напротив каждого предложения запишите правило, которым вы руководствовались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Обособление определений</dc:title>
  <dc:creator>user</dc:creator>
  <cp:lastModifiedBy>Марина Анатольевна Шилкова</cp:lastModifiedBy>
  <cp:revision>12</cp:revision>
  <dcterms:created xsi:type="dcterms:W3CDTF">2009-11-27T22:08:48Z</dcterms:created>
  <dcterms:modified xsi:type="dcterms:W3CDTF">2010-02-15T23:30:45Z</dcterms:modified>
</cp:coreProperties>
</file>