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8" autoAdjust="0"/>
  </p:normalViewPr>
  <p:slideViewPr>
    <p:cSldViewPr>
      <p:cViewPr varScale="1">
        <p:scale>
          <a:sx n="88" d="100"/>
          <a:sy n="88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D00D-CA24-4E8E-8B0F-F866C3882246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B433-60B7-4023-B689-1EFE830230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86FB-5EC1-455B-BB45-B3A565803A49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E58-8B68-4A9E-BA68-0D274928F5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7078-FE8D-4E21-959A-8F4CD46B17F1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6071-672A-4F32-A3D5-D519A5B112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374D-BD2F-4D33-A032-C19308E40919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7E37-B4E7-4CCD-A89A-D1087C4112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1F2F-2DBF-439D-BCE0-30A899B4D897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4CAD-74D6-45BC-9FB8-737AFECEF6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E75E-E324-4CE5-A12F-AEF136B5D4E4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315E-9ECE-48B7-BB3D-24955D4F5A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D9DC-A1F1-4931-8EDA-1961A57F9E13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B190-6660-42B0-9003-A7DD92CBB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D12F-4AD9-497A-97C1-153B87249BE7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60B1-F050-42D7-A028-A5AA26A3F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CB9D-75C5-44D1-8E72-754171588FBA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F06E-69C2-4B23-9293-696088BD96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E49-A875-4363-B6EE-CC5840D7E7DB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C058-5CE3-4857-A2BA-DA99CAE596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B22C-5DEF-4223-8D66-FB09163CFBBF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7CCE-892C-4029-B09B-C0F163D651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F37A7-23DB-48F5-9524-C6BCC9C40F2E}" type="datetimeFigureOut">
              <a:rPr lang="fr-FR"/>
              <a:pPr>
                <a:defRPr/>
              </a:pPr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D8B28-6EC7-4BCF-A20D-A7C6C3BA1D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372200" y="6165304"/>
            <a:ext cx="2771800" cy="692696"/>
          </a:xfrm>
        </p:spPr>
        <p:txBody>
          <a:bodyPr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Монахова</a:t>
            </a:r>
            <a:r>
              <a:rPr lang="ru-RU" sz="1400" dirty="0" smtClean="0">
                <a:solidFill>
                  <a:schemeClr val="tx1"/>
                </a:solidFill>
              </a:rPr>
              <a:t> Серафима,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8 класс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492896"/>
            <a:ext cx="3096344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Медицина войны 1812 года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7" r="4776" b="7160"/>
          <a:stretch/>
        </p:blipFill>
        <p:spPr bwMode="auto">
          <a:xfrm rot="16200000">
            <a:off x="300978" y="2723503"/>
            <a:ext cx="370157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929463"/>
            <a:ext cx="4536504" cy="3528392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4644008" y="5301209"/>
            <a:ext cx="3384376" cy="1368151"/>
            <a:chOff x="242417" y="1463025"/>
            <a:chExt cx="2629669" cy="70271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1243" y="1552566"/>
              <a:ext cx="2211313" cy="5314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42417" y="1463025"/>
              <a:ext cx="2629669" cy="70271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kern="1200" dirty="0" smtClean="0"/>
                <a:t>    </a:t>
              </a:r>
              <a:r>
                <a:rPr lang="ru-RU" sz="2000" kern="1200" dirty="0" smtClean="0">
                  <a:solidFill>
                    <a:schemeClr val="tx1"/>
                  </a:solidFill>
                </a:rPr>
                <a:t>Модель </a:t>
              </a:r>
              <a:r>
                <a:rPr lang="ru-RU" sz="2000" kern="1200" dirty="0">
                  <a:solidFill>
                    <a:schemeClr val="tx1"/>
                  </a:solidFill>
                </a:rPr>
                <a:t>австрийского </a:t>
              </a: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фургона для </a:t>
              </a:r>
              <a:r>
                <a:rPr lang="ru-RU" sz="2000" kern="1200" dirty="0">
                  <a:solidFill>
                    <a:schemeClr val="tx1"/>
                  </a:solidFill>
                </a:rPr>
                <a:t>перевозки </a:t>
              </a: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раненых</a:t>
              </a: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«Передвижные  госпитали» - лазаретные обозы войны 1812 года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 rot="10800000" flipV="1">
            <a:off x="1907704" y="5445224"/>
            <a:ext cx="5616624" cy="1080120"/>
          </a:xfrm>
        </p:spPr>
        <p:txBody>
          <a:bodyPr/>
          <a:lstStyle/>
          <a:p>
            <a:pPr algn="l"/>
            <a:r>
              <a:rPr lang="ru-RU" b="1" i="1" dirty="0" smtClean="0"/>
              <a:t>Доминик-Жан </a:t>
            </a:r>
            <a:r>
              <a:rPr lang="ru-RU" b="1" i="1" dirty="0" err="1" smtClean="0"/>
              <a:t>Ларрей</a:t>
            </a:r>
            <a:r>
              <a:rPr lang="ru-RU" b="1" i="1" dirty="0" smtClean="0"/>
              <a:t>         (1766-1842)</a:t>
            </a:r>
            <a:endParaRPr lang="fr-FR" b="1" dirty="0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4664"/>
            <a:ext cx="3787576" cy="461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Приказ генерала П. И. Багратиона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(1</a:t>
            </a:r>
            <a:r>
              <a:rPr lang="ru-RU" sz="1800" dirty="0"/>
              <a:t>. 3. апреля 1812 г., № </a:t>
            </a:r>
            <a:r>
              <a:rPr lang="ru-RU" sz="1800" dirty="0" smtClean="0"/>
              <a:t>39)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«Для предварения умножения болезней предписать ротным командирам, дабы они наблюдали:</a:t>
            </a:r>
          </a:p>
          <a:p>
            <a:r>
              <a:rPr lang="ru-RU" sz="1800" dirty="0"/>
              <a:t>1-е. Чтобы нижние чины не ложились спать в одежде, а особливо не разувшись.</a:t>
            </a:r>
          </a:p>
          <a:p>
            <a:r>
              <a:rPr lang="ru-RU" sz="1800" dirty="0"/>
              <a:t>2-е. Солому, на подстилку употребляемую, чаще переменять и смотреть за тем, чтоб после больных не подстилали б под здоровых.</a:t>
            </a:r>
          </a:p>
          <a:p>
            <a:r>
              <a:rPr lang="ru-RU" sz="1800" dirty="0"/>
              <a:t>3-е. Надзирать, чтоб люди чаще переменяли рубашки, и, где возможно, устроить за селениями бани для </a:t>
            </a:r>
            <a:r>
              <a:rPr lang="ru-RU" sz="1800" dirty="0" err="1"/>
              <a:t>избежания</a:t>
            </a:r>
            <a:r>
              <a:rPr lang="ru-RU" sz="1800" dirty="0"/>
              <a:t> пожаров.</a:t>
            </a:r>
          </a:p>
          <a:p>
            <a:r>
              <a:rPr lang="ru-RU" sz="1800" dirty="0"/>
              <a:t>4-е. Как скоро погода будет теплее, избегая тесноты, размещать людей по сараям.</a:t>
            </a:r>
          </a:p>
          <a:p>
            <a:r>
              <a:rPr lang="ru-RU" sz="1800" dirty="0"/>
              <a:t>5-е. Для питья в артелях иметь квас.</a:t>
            </a:r>
          </a:p>
          <a:p>
            <a:r>
              <a:rPr lang="ru-RU" sz="1800" dirty="0"/>
              <a:t>6-е. Наблюдать, чтоб хлеб был хорошо выпечен.</a:t>
            </a:r>
          </a:p>
          <a:p>
            <a:pPr marL="0" indent="0">
              <a:buNone/>
            </a:pPr>
            <a:r>
              <a:rPr lang="ru-RU" sz="1800" dirty="0"/>
              <a:t>Впрочем, я уверен, что все начальники приложат неусыпное старание к сохранению здоровья солдата».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47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692696"/>
            <a:ext cx="3569544" cy="3596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4797152"/>
            <a:ext cx="5781328" cy="1440160"/>
          </a:xfrm>
        </p:spPr>
        <p:txBody>
          <a:bodyPr/>
          <a:lstStyle/>
          <a:p>
            <a:r>
              <a:rPr lang="ru-RU" sz="3200" b="1" dirty="0" smtClean="0"/>
              <a:t>Первая операция под наркозом была проведена доктором Пироговым в 1847 г.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-4501008" y="2852936"/>
            <a:ext cx="3898776" cy="1009550"/>
          </a:xfrm>
        </p:spPr>
        <p:txBody>
          <a:bodyPr/>
          <a:lstStyle/>
          <a:p>
            <a:pPr>
              <a:buNone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Примеры передовых аппаратов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988840"/>
            <a:ext cx="4283968" cy="321330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5724128" y="4955041"/>
            <a:ext cx="3171324" cy="11963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2000" dirty="0">
                <a:solidFill>
                  <a:schemeClr val="tx1"/>
                </a:solidFill>
              </a:rPr>
              <a:t>Ч</a:t>
            </a:r>
            <a:r>
              <a:rPr lang="ru-RU" sz="2000" kern="1200" dirty="0" smtClean="0">
                <a:solidFill>
                  <a:schemeClr val="tx1"/>
                </a:solidFill>
              </a:rPr>
              <a:t>ертеж </a:t>
            </a:r>
            <a:r>
              <a:rPr lang="ru-RU" sz="2000" kern="1200" dirty="0">
                <a:solidFill>
                  <a:schemeClr val="tx1"/>
                </a:solidFill>
              </a:rPr>
              <a:t>аппарата для </a:t>
            </a:r>
            <a:r>
              <a:rPr lang="ru-RU" sz="2000" kern="1200" dirty="0" smtClean="0">
                <a:solidFill>
                  <a:schemeClr val="tx1"/>
                </a:solidFill>
              </a:rPr>
              <a:t>переливани</a:t>
            </a:r>
            <a:r>
              <a:rPr lang="ru-RU" sz="2000" dirty="0" smtClean="0">
                <a:solidFill>
                  <a:schemeClr val="tx1"/>
                </a:solidFill>
              </a:rPr>
              <a:t>я </a:t>
            </a:r>
            <a:r>
              <a:rPr lang="ru-RU" sz="2000" kern="1200" dirty="0" smtClean="0">
                <a:solidFill>
                  <a:schemeClr val="tx1"/>
                </a:solidFill>
              </a:rPr>
              <a:t>крови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628800"/>
            <a:ext cx="4032448" cy="332219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51520" y="4725144"/>
            <a:ext cx="4392488" cy="1656184"/>
            <a:chOff x="609542" y="2426349"/>
            <a:chExt cx="4044031" cy="831891"/>
          </a:xfrm>
          <a:solidFill>
            <a:schemeClr val="accent1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609542" y="2426349"/>
              <a:ext cx="4044031" cy="8318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09542" y="2426349"/>
              <a:ext cx="4044031" cy="8318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Такие хирургические инструментарии использовались  военными хирургами с </a:t>
              </a:r>
              <a:r>
                <a:rPr lang="ru-RU" sz="2000" kern="1200" dirty="0">
                  <a:solidFill>
                    <a:schemeClr val="tx1"/>
                  </a:solidFill>
                </a:rPr>
                <a:t>1810 по 1850 гг.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</p:spPr>
      </p:pic>
      <p:sp>
        <p:nvSpPr>
          <p:cNvPr id="6" name="Прямоугольник 5"/>
          <p:cNvSpPr/>
          <p:nvPr/>
        </p:nvSpPr>
        <p:spPr>
          <a:xfrm>
            <a:off x="755575" y="1196752"/>
            <a:ext cx="783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201</TotalTime>
  <Words>213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105</vt:lpstr>
      <vt:lpstr> </vt:lpstr>
      <vt:lpstr>«Передвижные  госпитали» - лазаретные обозы войны 1812 года</vt:lpstr>
      <vt:lpstr>Доминик-Жан Ларрей         (1766-1842)</vt:lpstr>
      <vt:lpstr>Приказ генерала П. И. Багратиона</vt:lpstr>
      <vt:lpstr>Первая операция под наркозом была проведена доктором Пироговым в 1847 г.</vt:lpstr>
      <vt:lpstr>Примеры передовых аппаратов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Медицина войны 1812 года</dc:title>
  <dc:creator>std4</dc:creator>
  <cp:lastModifiedBy>std10</cp:lastModifiedBy>
  <cp:revision>12</cp:revision>
  <dcterms:created xsi:type="dcterms:W3CDTF">2012-12-10T15:43:13Z</dcterms:created>
  <dcterms:modified xsi:type="dcterms:W3CDTF">2012-12-11T10:06:30Z</dcterms:modified>
</cp:coreProperties>
</file>