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0B4E-A4F2-491C-B42B-C5DEE1ACC524}" type="datetimeFigureOut">
              <a:rPr lang="ru-RU" smtClean="0"/>
              <a:pPr/>
              <a:t>23.11.12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780-FC83-421D-9883-9762F2067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0B4E-A4F2-491C-B42B-C5DEE1ACC524}" type="datetimeFigureOut">
              <a:rPr lang="ru-RU" smtClean="0"/>
              <a:pPr/>
              <a:t>23.11.12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780-FC83-421D-9883-9762F2067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0B4E-A4F2-491C-B42B-C5DEE1ACC524}" type="datetimeFigureOut">
              <a:rPr lang="ru-RU" smtClean="0"/>
              <a:pPr/>
              <a:t>23.11.12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780-FC83-421D-9883-9762F2067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0B4E-A4F2-491C-B42B-C5DEE1ACC524}" type="datetimeFigureOut">
              <a:rPr lang="ru-RU" smtClean="0"/>
              <a:pPr/>
              <a:t>23.11.12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780-FC83-421D-9883-9762F2067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0B4E-A4F2-491C-B42B-C5DEE1ACC524}" type="datetimeFigureOut">
              <a:rPr lang="ru-RU" smtClean="0"/>
              <a:pPr/>
              <a:t>23.11.12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780-FC83-421D-9883-9762F2067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0B4E-A4F2-491C-B42B-C5DEE1ACC524}" type="datetimeFigureOut">
              <a:rPr lang="ru-RU" smtClean="0"/>
              <a:pPr/>
              <a:t>23.11.12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780-FC83-421D-9883-9762F2067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0B4E-A4F2-491C-B42B-C5DEE1ACC524}" type="datetimeFigureOut">
              <a:rPr lang="ru-RU" smtClean="0"/>
              <a:pPr/>
              <a:t>23.11.12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780-FC83-421D-9883-9762F2067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0B4E-A4F2-491C-B42B-C5DEE1ACC524}" type="datetimeFigureOut">
              <a:rPr lang="ru-RU" smtClean="0"/>
              <a:pPr/>
              <a:t>23.11.12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780-FC83-421D-9883-9762F2067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0B4E-A4F2-491C-B42B-C5DEE1ACC524}" type="datetimeFigureOut">
              <a:rPr lang="ru-RU" smtClean="0"/>
              <a:pPr/>
              <a:t>23.11.12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780-FC83-421D-9883-9762F2067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0B4E-A4F2-491C-B42B-C5DEE1ACC524}" type="datetimeFigureOut">
              <a:rPr lang="ru-RU" smtClean="0"/>
              <a:pPr/>
              <a:t>23.11.12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780-FC83-421D-9883-9762F2067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0B4E-A4F2-491C-B42B-C5DEE1ACC524}" type="datetimeFigureOut">
              <a:rPr lang="ru-RU" smtClean="0"/>
              <a:pPr/>
              <a:t>23.11.12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780-FC83-421D-9883-9762F2067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80B4E-A4F2-491C-B42B-C5DEE1ACC524}" type="datetimeFigureOut">
              <a:rPr lang="ru-RU" smtClean="0"/>
              <a:pPr/>
              <a:t>23.11.12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3F780-FC83-421D-9883-9762F2067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арта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суровые славяне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60648"/>
            <a:ext cx="7179092" cy="6343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929330"/>
            <a:ext cx="9144000" cy="9286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зеркале мировой истории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14290"/>
            <a:ext cx="8429684" cy="121444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Миролюбивые славяне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карта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Болгарское Царство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олгары-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1357298"/>
            <a:ext cx="3210151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болгария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1357298"/>
            <a:ext cx="3578579" cy="4784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а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3813" y="-17860"/>
            <a:ext cx="9167813" cy="687586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3786214" cy="208279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Речь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Посполита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польша_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2643182"/>
            <a:ext cx="4391292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поляки_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301036"/>
            <a:ext cx="3929090" cy="3199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w_7631_a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3643314"/>
            <a:ext cx="1641471" cy="2709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а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Запорожская Сечь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азаки_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214422"/>
            <a:ext cx="3435272" cy="2286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Сечь-11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3637527"/>
            <a:ext cx="4714908" cy="2854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казакиии_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1214422"/>
            <a:ext cx="3942300" cy="2331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а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Новгородская земля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ofia_novgorod_04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071546"/>
            <a:ext cx="3300246" cy="5346398"/>
          </a:xfrm>
          <a:prstGeom prst="rect">
            <a:avLst/>
          </a:prstGeom>
        </p:spPr>
      </p:pic>
      <p:pic>
        <p:nvPicPr>
          <p:cNvPr id="6" name="Рисунок 5" descr="новгородц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1071546"/>
            <a:ext cx="3667125" cy="247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ushkuiniki_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3571876"/>
            <a:ext cx="2134096" cy="2738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дружина_1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9454" y="3643314"/>
            <a:ext cx="1845170" cy="2714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а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5214974" cy="172560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Ещё не империя – просто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XVII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век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russia17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2214554"/>
            <a:ext cx="7413868" cy="4286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1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285728"/>
            <a:ext cx="2085989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а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5" name="Рисунок 4" descr="0_5328c_99a22df4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785794"/>
            <a:ext cx="7710689" cy="5313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а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357718" cy="6226196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Помощь братским народам – это прекрасно.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Об этой форме миролюбия мы поговорим в следующий раз…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фаш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928670"/>
            <a:ext cx="3482603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а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карта сейчас-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260648"/>
            <a:ext cx="6787881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4143404" cy="222566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Европа в наши дни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хема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а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русич-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214290"/>
            <a:ext cx="1542061" cy="3553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Двумя веками ранее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арта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empire_of_the_hun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428604"/>
            <a:ext cx="7786742" cy="5965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00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5206" y="4214818"/>
            <a:ext cx="1693009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арта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к слайду 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571480"/>
            <a:ext cx="2104242" cy="2286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214290"/>
            <a:ext cx="5643602" cy="64294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Древние авторы - о славянах.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Готский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историк Иордан,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век: «эти три племени, которые теперь, по грехам нашим, свирепствуют всюду».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Сириец Иоанн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Эфесский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век: «они выучились воевать лучше, чем римляне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Авторы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, славян не знавшие, о славянах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Немецкий историк Й.Г. Гердер,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XVIII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век: «были покорны и послушны, враги разбоя и грабежа…не домогались владычества над миром, не имели жаждущих войн наследственных государей…».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Чешский историк П.Й.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Шафарик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век: «голубиный народ».</a:t>
            </a: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Рисунок 6" descr="m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3714752"/>
            <a:ext cx="2159996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а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214290"/>
            <a:ext cx="5357850" cy="2286016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Древние славяне – </a:t>
            </a:r>
            <a:br>
              <a:rPr lang="ru-RU" sz="4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о себе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1643050"/>
            <a:ext cx="5400684" cy="485778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Добрента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славянский вождь (из книги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Менандра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Протектора,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век): «Родился ли среди людей и согревается лучами солнца тот, кто подчинит себе силу нашу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  </a:t>
            </a:r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 привыкли захватывать чужие земли, а не отдавать свою. И в этом мы уверены, пока существуют война и мечи!».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к слайду 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2571744"/>
            <a:ext cx="2302181" cy="3000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к слайду 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428604"/>
            <a:ext cx="2357454" cy="1731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а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8143932" cy="78581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Киевская Русь и «неразумные хазары»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еще к слайду 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71546"/>
            <a:ext cx="4018175" cy="4963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azar2_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1214422"/>
            <a:ext cx="3211372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а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8143932" cy="10112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Киевская Русь и прочая Европа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арта-русь-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357298"/>
            <a:ext cx="6667500" cy="4848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130</Words>
  <Application>Microsoft Office PowerPoint</Application>
  <PresentationFormat>Экран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в зеркале мировой истории </vt:lpstr>
      <vt:lpstr>Европа в наши дни</vt:lpstr>
      <vt:lpstr>Слайд 3</vt:lpstr>
      <vt:lpstr>Слайд 4</vt:lpstr>
      <vt:lpstr>Двумя веками ранее</vt:lpstr>
      <vt:lpstr>Слайд 6</vt:lpstr>
      <vt:lpstr>  Древние славяне –  о себе  </vt:lpstr>
      <vt:lpstr>Киевская Русь и «неразумные хазары»</vt:lpstr>
      <vt:lpstr>Киевская Русь и прочая Европа</vt:lpstr>
      <vt:lpstr>Болгарское Царство</vt:lpstr>
      <vt:lpstr>Речь Посполита</vt:lpstr>
      <vt:lpstr>Запорожская Сечь</vt:lpstr>
      <vt:lpstr>Новгородская земля</vt:lpstr>
      <vt:lpstr>Ещё не империя – просто XVII век</vt:lpstr>
      <vt:lpstr>Слайд 15</vt:lpstr>
      <vt:lpstr>Помощь братским народам – это прекрасно.  Об этой форме миролюбия мы поговорим в следующий раз…</vt:lpstr>
    </vt:vector>
  </TitlesOfParts>
  <Company>plus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зеркале мировой истории </dc:title>
  <dc:creator>oldwud</dc:creator>
  <cp:lastModifiedBy>oldwud</cp:lastModifiedBy>
  <cp:revision>24</cp:revision>
  <dcterms:created xsi:type="dcterms:W3CDTF">2012-11-22T17:55:34Z</dcterms:created>
  <dcterms:modified xsi:type="dcterms:W3CDTF">2012-11-23T19:18:01Z</dcterms:modified>
</cp:coreProperties>
</file>