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D1"/>
    <a:srgbClr val="DBDCBE"/>
    <a:srgbClr val="CFD0A8"/>
    <a:srgbClr val="EDEBDF"/>
    <a:srgbClr val="DBD7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1710-29F6-42BC-B20E-DDC5812F396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221457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Исторический портрет Мухаммеда, бизнесмена и поэта, </a:t>
            </a:r>
            <a:br>
              <a:rPr lang="ru-RU" b="1" dirty="0" smtClean="0"/>
            </a:br>
            <a:r>
              <a:rPr lang="ru-RU" b="1" dirty="0" smtClean="0"/>
              <a:t>                                 полководца и пророка.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ПРАЗДНИЧНАЯ  МЕККА  В  НАШИ  ДНИ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кка_го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345560"/>
            <a:ext cx="6768752" cy="50713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052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СПАСИТЕЛЬ  АРАВИИ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а_кв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6048672" cy="5348593"/>
          </a:xfrm>
        </p:spPr>
      </p:pic>
      <p:pic>
        <p:nvPicPr>
          <p:cNvPr id="5" name="Рисунок 4" descr="&amp;Mcy;&amp;ucy;&amp;khcy;&amp;acy;&amp;mcy;&amp;mcy;&amp;iecy;&amp;d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20517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ПОЭЗИЯ  КОРАНА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908720"/>
            <a:ext cx="6228184" cy="521744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Хвала Аллаху, Который                 Миров Господин.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Милостивый, Милосердный         Он один.</a:t>
            </a:r>
            <a:endParaRPr lang="ru-RU" dirty="0"/>
          </a:p>
        </p:txBody>
      </p:sp>
      <p:pic>
        <p:nvPicPr>
          <p:cNvPr id="4" name="Рисунок 3" descr="поэт-пророк_вер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2664296" cy="4036812"/>
          </a:xfrm>
          <a:prstGeom prst="rect">
            <a:avLst/>
          </a:prstGeom>
        </p:spPr>
      </p:pic>
      <p:pic>
        <p:nvPicPr>
          <p:cNvPr id="5" name="Рисунок 4" descr="пророк_г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24944"/>
            <a:ext cx="5508611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КЛЯТВЫ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местом заката звезд! Клянусь тем, что вы видите, и тем, чего не видите!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Господом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востоков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западов! Клянусь месяцем!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ночью, когда она повертывается, и зарей, когда она показывается!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Нет, клянусь днем воскресения и клянусь душой порицающей!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посылаемым поочередно, и веющими сильно, и распространяющими бурно, и различающими твердо, и передающими напоминание, извинение или внушение!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движущимися обратно — текущими и скрывающими, и ночью, когда она темнеет, и зарей, когда она дышит!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нет, клянусь зарею, и ночью, и тем, что она собирает, и луной, когда она полнеет!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небом — обладателем башен, и днем обещанным, и свидетелем, и тем, о ком он свидетельствует!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небом, обладателем возврата. И землей, обладательницей раскалывания.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зарею, и десятью ночами, и четом и нечетом, и ночью, когда она движется!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солнцем и его сиянием, и месяцем, когда он за ним следует, и днем, когда он его обнаруживает, и ночью, когда она его покрывает, и небом, и тем, что его построило, и землей, и тем, что ее распростерло, и всякой душой, и тем, что ее устроило и внушило ей распущенность ее и богобоязненность!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ночью, когда она покрывает, и днем, когда он засиял.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утром и ночью, когда она густеет!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Клянусь мчащимися, задыхаясь, и выбивающими искры, и нападающими на заре!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ПОДРАЖАНИЯ  КОРАНУ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548680"/>
            <a:ext cx="5338936" cy="5577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А.Пушкин. Подражания Корану (фрагмент).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Клянусь четой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нечетой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Клянусь мечом и правой битвой,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Клянуся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утренней звездой,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Клянусь вечернею молитвой: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Нет, не покинул я тебя.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Кого же в сень успокоенья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ввёл, главу его любя,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скрыл от зоркого гоненья?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я ль в день жажды напоил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Тебя пустынными водами?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я ль язык твой одарил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Могучей властью над умами?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Мужайся ж, презирай обман,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Стезёю правды бодро следуй,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 сирот, и мой Коран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Дрожащей твари проповедуй.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1824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rulex.ru/rpg/WebPict/fullpic/1101-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064535" cy="3772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ПОЛКОВОДЕЦ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 Посланника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Аллаха                              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шлема,                                       девять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мечей,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семь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кольчуг,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шесть самострелов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щита, два копья,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железная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две пики».</a:t>
            </a:r>
          </a:p>
          <a:p>
            <a:endParaRPr lang="ru-RU" dirty="0"/>
          </a:p>
        </p:txBody>
      </p:sp>
      <p:pic>
        <p:nvPicPr>
          <p:cNvPr id="1026" name="Picture 2" descr="\\Vzmakh\staff\!Преподы\Горец\Fenestra\полководец_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58" y="1412776"/>
            <a:ext cx="4244318" cy="445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zmakh\staff\!Преподы\Горец\Fenestra\бизнес-полководец_г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41581"/>
            <a:ext cx="5146686" cy="34797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СРАЖЕНИЯ С УЧАСТИЕМ ПРОРОКА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664296"/>
          </a:xfrm>
        </p:spPr>
        <p:txBody>
          <a:bodyPr/>
          <a:lstStyle/>
          <a:p>
            <a:r>
              <a:rPr lang="ru-RU" sz="2400" dirty="0" smtClean="0"/>
              <a:t>Битва при Бедре (13 января 624 года)</a:t>
            </a:r>
          </a:p>
          <a:p>
            <a:r>
              <a:rPr lang="ru-RU" sz="2400" dirty="0" smtClean="0"/>
              <a:t>Битва у горы </a:t>
            </a:r>
            <a:r>
              <a:rPr lang="ru-RU" sz="2400" dirty="0" err="1" smtClean="0"/>
              <a:t>Ухуд</a:t>
            </a:r>
            <a:r>
              <a:rPr lang="ru-RU" sz="2400" dirty="0" smtClean="0"/>
              <a:t> (26 января 625 года)</a:t>
            </a:r>
          </a:p>
          <a:p>
            <a:r>
              <a:rPr lang="ru-RU" sz="2400" dirty="0" smtClean="0"/>
              <a:t>«Окопная война» (март 627 года)</a:t>
            </a:r>
          </a:p>
          <a:p>
            <a:endParaRPr lang="ru-RU" dirty="0"/>
          </a:p>
        </p:txBody>
      </p:sp>
      <p:pic>
        <p:nvPicPr>
          <p:cNvPr id="2051" name="Picture 3" descr="\\Vzmakh\staff\!Преподы\Горец\Fenestra\пророк_в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869986" cy="3949055"/>
          </a:xfrm>
          <a:prstGeom prst="rect">
            <a:avLst/>
          </a:prstGeom>
          <a:noFill/>
        </p:spPr>
      </p:pic>
      <p:pic>
        <p:nvPicPr>
          <p:cNvPr id="2052" name="Picture 4" descr="\\Vzmakh\staff\!Преподы\Горец\Fenestra\бизнес_г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085184"/>
            <a:ext cx="2136535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ХРИСТИАНЕ  ПРОТИВ  МУХАММЕДА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Божественном замысле спасения Мухаммед как пророк – фигура лишняя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 противоположно тому, чему учит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Иисус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никаких объективных доказательств избранности Мухаммеда на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пророчествование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соответствует нравственному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образу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пророка, каким его рисует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Священное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Писание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был способен творить чудеса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демоническая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форма призвания к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пророчествованию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\\Vzmakh\staff\!Преподы\Горец\Fenestra\споры_вер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01008"/>
            <a:ext cx="233190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429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Исторический портрет Мухаммеда, бизнесмена и поэта,                                   полководца и пророка. </vt:lpstr>
      <vt:lpstr>ПРАЗДНИЧНАЯ  МЕККА  В  НАШИ  ДНИ </vt:lpstr>
      <vt:lpstr>СПАСИТЕЛЬ  АРАВИИ</vt:lpstr>
      <vt:lpstr>ПОЭЗИЯ  КОРАНА </vt:lpstr>
      <vt:lpstr>КЛЯТВЫ </vt:lpstr>
      <vt:lpstr>ПОДРАЖАНИЯ  КОРАНУ </vt:lpstr>
      <vt:lpstr>ПОЛКОВОДЕЦ </vt:lpstr>
      <vt:lpstr>СРАЖЕНИЯ С УЧАСТИЕМ ПРОРОКА </vt:lpstr>
      <vt:lpstr>ХРИСТИАНЕ  ПРОТИВ  МУХАММЕДА</vt:lpstr>
    </vt:vector>
  </TitlesOfParts>
  <Company>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портрет Мухаммеда, бизнесмена и поэта, полководца и про </dc:title>
  <dc:creator>oldwud</dc:creator>
  <cp:lastModifiedBy>oldwud</cp:lastModifiedBy>
  <cp:revision>16</cp:revision>
  <dcterms:created xsi:type="dcterms:W3CDTF">2012-12-11T17:36:45Z</dcterms:created>
  <dcterms:modified xsi:type="dcterms:W3CDTF">2013-01-24T14:17:06Z</dcterms:modified>
</cp:coreProperties>
</file>