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7D1"/>
    <a:srgbClr val="DBDCBE"/>
    <a:srgbClr val="CFD0A8"/>
    <a:srgbClr val="EDEBDF"/>
    <a:srgbClr val="DBD7B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C1710-29F6-42BC-B20E-DDC5812F3963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31409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2" descr="C:\Documents and Settings\oldwud.VZMAKHNET\Рабочий стол\ту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636912"/>
            <a:ext cx="5376597" cy="40324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323528"/>
            <a:ext cx="9144000" cy="151216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Нужен ли был </a:t>
            </a:r>
            <a:b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Красной Армии </a:t>
            </a:r>
            <a:b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великий Тухачевский?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oldwud.VZMAKHNET\Рабочий стол\дело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36912"/>
            <a:ext cx="2736304" cy="4046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5212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Шпион, изменник, террорист…</a:t>
            </a:r>
            <a:br>
              <a:rPr lang="ru-RU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(1937)</a:t>
            </a:r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                                           </a:t>
            </a:r>
            <a:endParaRPr lang="ru-RU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707904" y="1628800"/>
            <a:ext cx="5436096" cy="3528392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«</a:t>
            </a:r>
            <a:r>
              <a:rPr lang="ru-RU" sz="4000" dirty="0" smtClean="0"/>
              <a:t>Вы сейчас стреляете не в нас, </a:t>
            </a:r>
            <a:r>
              <a:rPr lang="ru-RU" sz="4000" dirty="0" smtClean="0"/>
              <a:t>                            а </a:t>
            </a:r>
            <a:r>
              <a:rPr lang="ru-RU" sz="4000" dirty="0" smtClean="0"/>
              <a:t>в </a:t>
            </a:r>
            <a:r>
              <a:rPr lang="ru-RU" sz="4000" dirty="0" smtClean="0"/>
              <a:t>Красную Армию!»</a:t>
            </a:r>
          </a:p>
          <a:p>
            <a:pPr>
              <a:buNone/>
            </a:pPr>
            <a:r>
              <a:rPr lang="ru-RU" sz="4000" dirty="0" smtClean="0"/>
              <a:t> </a:t>
            </a:r>
            <a:r>
              <a:rPr lang="ru-RU" sz="4000" dirty="0" smtClean="0"/>
              <a:t>                     </a:t>
            </a:r>
            <a:r>
              <a:rPr lang="ru-RU" sz="2400" dirty="0" smtClean="0"/>
              <a:t>М.Н.Тухачевский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                               11 июня 1937 года</a:t>
            </a:r>
            <a:endParaRPr lang="ru-RU" sz="4000" dirty="0"/>
          </a:p>
        </p:txBody>
      </p:sp>
      <p:pic>
        <p:nvPicPr>
          <p:cNvPr id="3" name="Picture 2" descr="C:\Documents and Settings\oldwud.VZMAKHNET\Рабочий стол\220px-Tukhachevsky_tr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861048"/>
            <a:ext cx="2039863" cy="2755264"/>
          </a:xfrm>
          <a:prstGeom prst="rect">
            <a:avLst/>
          </a:prstGeom>
          <a:noFill/>
        </p:spPr>
      </p:pic>
      <p:pic>
        <p:nvPicPr>
          <p:cNvPr id="4" name="Picture 3" descr="C:\Documents and Settings\oldwud.VZMAKHNET\Рабочий стол\пор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44824"/>
            <a:ext cx="3402979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oldwud.VZMAKHNET\Рабочий стол\позд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763" y="4025684"/>
            <a:ext cx="2124237" cy="283231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3681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…или Гений, мученик, провидец?</a:t>
            </a:r>
            <a:br>
              <a:rPr lang="ru-RU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(1957)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0405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smtClean="0"/>
              <a:t>Заговора не было!</a:t>
            </a:r>
          </a:p>
          <a:p>
            <a:pPr>
              <a:buNone/>
            </a:pPr>
            <a:r>
              <a:rPr lang="ru-RU" i="1" dirty="0" smtClean="0"/>
              <a:t> Сталин обезглавил армию!!</a:t>
            </a:r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smtClean="0"/>
              <a:t>Тухачевский бы Гитлеру показал!!!</a:t>
            </a: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 Великий теоретик и практик</a:t>
            </a:r>
          </a:p>
          <a:p>
            <a:pPr>
              <a:buNone/>
            </a:pPr>
            <a:r>
              <a:rPr lang="ru-RU" i="1" dirty="0" smtClean="0"/>
              <a:t> Смелый новатор</a:t>
            </a:r>
          </a:p>
          <a:p>
            <a:pPr>
              <a:buNone/>
            </a:pPr>
            <a:r>
              <a:rPr lang="ru-RU" i="1" dirty="0" smtClean="0"/>
              <a:t> Борец с отсталыми «кавалеристами»</a:t>
            </a:r>
          </a:p>
          <a:p>
            <a:pPr>
              <a:buNone/>
            </a:pPr>
            <a:r>
              <a:rPr lang="ru-RU" i="1" dirty="0" smtClean="0"/>
              <a:t> Предвидел войну с Германией</a:t>
            </a:r>
            <a:endParaRPr lang="ru-RU" dirty="0"/>
          </a:p>
        </p:txBody>
      </p:sp>
      <p:pic>
        <p:nvPicPr>
          <p:cNvPr id="5" name="Picture 3" descr="C:\Documents and Settings\oldwud.VZMAKHNET\Рабочий стол\хру.ph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872010"/>
            <a:ext cx="2404491" cy="30174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4401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Красная Армия не пострадала!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(1998)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lnSpcReduction="10000"/>
          </a:bodyPr>
          <a:lstStyle/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Не 40 тысяч убитых, а 10 тысяч арестованных,</a:t>
            </a:r>
          </a:p>
          <a:p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И не военных, а комиссаров и чекистов,</a:t>
            </a:r>
          </a:p>
          <a:p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А также бездельников и </a:t>
            </a: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бездарей.</a:t>
            </a:r>
          </a:p>
          <a:p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Тухачевский был без чести и совести,</a:t>
            </a:r>
          </a:p>
          <a:p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В его к</a:t>
            </a: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нигах </a:t>
            </a: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– не идеи, а лозунги,</a:t>
            </a:r>
          </a:p>
          <a:p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Воевать маршал не умел,</a:t>
            </a:r>
          </a:p>
          <a:p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Говорить и писать понятно – не умел,</a:t>
            </a:r>
          </a:p>
          <a:p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В теории и практике был склонен к авантюрам,</a:t>
            </a:r>
          </a:p>
          <a:p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Дружил с бандитами.</a:t>
            </a:r>
          </a:p>
          <a:p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Сталин все сделал правильно.</a:t>
            </a:r>
            <a:endParaRPr lang="ru-RU" sz="2400" b="1" dirty="0" smtClean="0">
              <a:latin typeface="Calibri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ru-RU" sz="1800" b="1" dirty="0" smtClean="0">
                <a:latin typeface="Calibri" pitchFamily="34" charset="0"/>
                <a:cs typeface="Times New Roman" pitchFamily="18" charset="0"/>
              </a:rPr>
              <a:t>Виктор Суворов</a:t>
            </a:r>
          </a:p>
          <a:p>
            <a:pPr>
              <a:buNone/>
            </a:pPr>
            <a:r>
              <a:rPr lang="ru-RU" sz="18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                 «Очищение»</a:t>
            </a:r>
            <a:endParaRPr lang="ru-RU" sz="2400" b="1" dirty="0" smtClean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oldwud.VZMAKHNET\Рабочий стол\suvorov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904" y="1789131"/>
            <a:ext cx="2452096" cy="315094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НЕМНОГО  О  ПЛАНАХ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132856"/>
            <a:ext cx="8435280" cy="39933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\\Vzmakh\Staff\!Преподы\Горец\Fenestra\800px-Patriotic_War_of_1812_RUS_map1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8208912" cy="5520493"/>
          </a:xfrm>
          <a:prstGeom prst="rect">
            <a:avLst/>
          </a:prstGeom>
          <a:noFill/>
        </p:spPr>
      </p:pic>
      <p:pic>
        <p:nvPicPr>
          <p:cNvPr id="5126" name="Picture 6" descr="\\Vzmakh\Staff\!Преподы\Горец\Fenestra\черезНема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365104"/>
            <a:ext cx="3456384" cy="2272753"/>
          </a:xfrm>
          <a:prstGeom prst="rect">
            <a:avLst/>
          </a:prstGeom>
          <a:noFill/>
        </p:spPr>
      </p:pic>
      <p:pic>
        <p:nvPicPr>
          <p:cNvPr id="5127" name="Picture 7" descr="C:\Documents and Settings\Agorets\Рабочий стол\1r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3222" y="2780928"/>
            <a:ext cx="1189257" cy="1436084"/>
          </a:xfrm>
          <a:prstGeom prst="rect">
            <a:avLst/>
          </a:prstGeom>
          <a:noFill/>
        </p:spPr>
      </p:pic>
      <p:pic>
        <p:nvPicPr>
          <p:cNvPr id="5128" name="Picture 8" descr="C:\Documents and Settings\Agorets\Рабочий стол\barkla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20688"/>
            <a:ext cx="1917488" cy="2022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440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МИФЫ  И  ПРАВДА 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 ВЕЛИКОМ  ОТСТУПЛЕНИИ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\\Vzmakh\Staff\!Преподы\Горец\Fenestra\соединение русарми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4725144"/>
            <a:ext cx="2100734" cy="1932934"/>
          </a:xfrm>
          <a:prstGeom prst="rect">
            <a:avLst/>
          </a:prstGeom>
          <a:noFill/>
        </p:spPr>
      </p:pic>
      <p:pic>
        <p:nvPicPr>
          <p:cNvPr id="6147" name="Picture 3" descr="\\Vzmakh\Staff\!Преподы\Горец\Fenestra\Изба_совета_в_Филя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556792"/>
            <a:ext cx="2640467" cy="1633746"/>
          </a:xfrm>
          <a:prstGeom prst="rect">
            <a:avLst/>
          </a:prstGeom>
          <a:noFill/>
        </p:spPr>
      </p:pic>
      <p:pic>
        <p:nvPicPr>
          <p:cNvPr id="6148" name="Picture 4" descr="\\Vzmakh\Staff\!Преподы\Горец\Fenestra\совет_в_Филях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429000"/>
            <a:ext cx="5992486" cy="3183508"/>
          </a:xfrm>
          <a:prstGeom prst="rect">
            <a:avLst/>
          </a:prstGeom>
          <a:noFill/>
        </p:spPr>
      </p:pic>
      <p:pic>
        <p:nvPicPr>
          <p:cNvPr id="6149" name="Picture 5" descr="C:\Documents and Settings\Agorets\Рабочий стол\2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412776"/>
            <a:ext cx="3766494" cy="2950420"/>
          </a:xfrm>
          <a:prstGeom prst="rect">
            <a:avLst/>
          </a:prstGeom>
          <a:noFill/>
        </p:spPr>
      </p:pic>
      <p:pic>
        <p:nvPicPr>
          <p:cNvPr id="6150" name="Picture 6" descr="C:\Documents and Settings\Agorets\Рабочий стол\p07-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1412776"/>
            <a:ext cx="1759062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 ПАРИЖ!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\\Vzmakh\Staff\!Преподы\Горец\Fenestra\719px-Patriotic_War_of_1812_RUS_map2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6089020" cy="5081240"/>
          </a:xfrm>
          <a:prstGeom prst="rect">
            <a:avLst/>
          </a:prstGeom>
          <a:noFill/>
        </p:spPr>
      </p:pic>
      <p:pic>
        <p:nvPicPr>
          <p:cNvPr id="7171" name="Picture 3" descr="\\Vzmakh\Staff\!Преподы\Горец\Fenestra\малоярославец_18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196752"/>
            <a:ext cx="2888646" cy="2520280"/>
          </a:xfrm>
          <a:prstGeom prst="rect">
            <a:avLst/>
          </a:prstGeom>
          <a:noFill/>
        </p:spPr>
      </p:pic>
      <p:pic>
        <p:nvPicPr>
          <p:cNvPr id="7172" name="Picture 4" descr="\\Vzmakh\Staff\!Преподы\Горец\Fenestra\800px-Hess_Berezi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944938"/>
            <a:ext cx="4148262" cy="2752904"/>
          </a:xfrm>
          <a:prstGeom prst="rect">
            <a:avLst/>
          </a:prstGeom>
          <a:noFill/>
        </p:spPr>
      </p:pic>
      <p:pic>
        <p:nvPicPr>
          <p:cNvPr id="7173" name="Picture 5" descr="C:\Documents and Settings\Agorets\Рабочий стол\300px-Pjotr-christianowitsch-wittgenste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5013176"/>
            <a:ext cx="1162737" cy="1368152"/>
          </a:xfrm>
          <a:prstGeom prst="rect">
            <a:avLst/>
          </a:prstGeom>
          <a:noFill/>
        </p:spPr>
      </p:pic>
      <p:pic>
        <p:nvPicPr>
          <p:cNvPr id="7174" name="Picture 6" descr="C:\Documents and Settings\Agorets\Рабочий стол\a12146b8f24f13dd0551fd40521764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998918"/>
            <a:ext cx="1153932" cy="1382410"/>
          </a:xfrm>
          <a:prstGeom prst="rect">
            <a:avLst/>
          </a:prstGeom>
          <a:noFill/>
        </p:spPr>
      </p:pic>
      <p:pic>
        <p:nvPicPr>
          <p:cNvPr id="7175" name="Picture 7" descr="C:\Documents and Settings\Agorets\Рабочий стол\1812_Kutuzo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8396" y="5013177"/>
            <a:ext cx="987539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ВОЗМУТИТЕЛЬ  СПОКОЙСТВИЯ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633670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1833  «Евгений Онегин»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Гроза двенадцатого года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Настала – кто тут нам помог?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Остервенение народа,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Барклай, зима иль русский Бог? </a:t>
            </a: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1835  «Полководец»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Непроницаемый для взгляда черни дикой,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молчаньи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шел один ты с мыслию великой,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в имени твоем звук чуждый не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взлюбя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Своими криками преследуя тебя,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Народ, таинственно спасаемый тобою,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Ругался над твоей священной сединою.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тот, чей острый ум тебя и постигал,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угоду им тебя лукаво порицал...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долго, укреплен могущим убежденьем,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Ты был неколебим пред общим заблужденьем;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на полу-пути был должен наконец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Безмолвно уступить и лавровый венец,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власть, и замысел, обдуманный глубоко, -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в полковых рядах сокрыться одиноко.</a:t>
            </a:r>
          </a:p>
          <a:p>
            <a:pPr>
              <a:buNone/>
            </a:pPr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1836  «Художнику»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Здесь зачинатель Барклай, а здесь совершитель Кутузов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Agorets\Рабочий стол\pushkin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340768"/>
            <a:ext cx="3326144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301</Words>
  <Application>Microsoft Office PowerPoint</Application>
  <PresentationFormat>Экран (4:3)</PresentationFormat>
  <Paragraphs>58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  Нужен ли был  Красной Армии  великий Тухачевский? </vt:lpstr>
      <vt:lpstr>Шпион, изменник, террорист… (1937)                                            </vt:lpstr>
      <vt:lpstr>…или Гений, мученик, провидец? (1957) </vt:lpstr>
      <vt:lpstr>Красная Армия не пострадала! (1998)</vt:lpstr>
      <vt:lpstr> НЕМНОГО  О  ПЛАНАХ</vt:lpstr>
      <vt:lpstr> МИФЫ  И  ПРАВДА   О  ВЕЛИКОМ  ОТСТУПЛЕНИИ</vt:lpstr>
      <vt:lpstr> НА  ПАРИЖ!</vt:lpstr>
      <vt:lpstr>   ВОЗМУТИТЕЛЬ  СПОКОЙСТВИЯ</vt:lpstr>
    </vt:vector>
  </TitlesOfParts>
  <Company>plus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Исторический портрет Мухаммеда, бизнесмена и поэта, полководца и про </dc:title>
  <dc:creator>oldwud</dc:creator>
  <cp:lastModifiedBy>oldwud</cp:lastModifiedBy>
  <cp:revision>55</cp:revision>
  <dcterms:created xsi:type="dcterms:W3CDTF">2012-12-11T17:36:45Z</dcterms:created>
  <dcterms:modified xsi:type="dcterms:W3CDTF">2013-03-12T19:08:15Z</dcterms:modified>
</cp:coreProperties>
</file>