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D1"/>
    <a:srgbClr val="DBDCBE"/>
    <a:srgbClr val="CFD0A8"/>
    <a:srgbClr val="EDEBDF"/>
    <a:srgbClr val="DBD7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AAEE8-F8BB-47ED-BB18-2B850E74729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D53DF-B7DC-438E-B118-CC86357C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10-29F6-42BC-B20E-DDC5812F3963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1710-29F6-42BC-B20E-DDC5812F3963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B560D-6E9F-4260-94F7-48B3A0A1F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gif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Турция до турок: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Малая Азия от македонского нашествия до гибели Римской империи (IV век до н.э. –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век н.э.)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gorets\Рабочий стол\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5184577" cy="2398473"/>
          </a:xfrm>
          <a:prstGeom prst="rect">
            <a:avLst/>
          </a:prstGeom>
          <a:noFill/>
        </p:spPr>
      </p:pic>
      <p:pic>
        <p:nvPicPr>
          <p:cNvPr id="14" name="Picture 4" descr="C:\Documents and Settings\Agorets\Рабочий стол\Diadoc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2455937" cy="17191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5" name="Picture 10" descr="C:\Documents and Settings\Agorets\Рабочий стол\Galat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556792"/>
            <a:ext cx="1343909" cy="158417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" name="Picture 2" descr="C:\Documents and Settings\Agorets\Рабочий стол\s2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392488" cy="317742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C:\Documents and Settings\Agorets\Рабочий стол\faln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365104"/>
            <a:ext cx="2743200" cy="160496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" name="Picture 6" descr="C:\Documents and Settings\Agorets\Рабочий стол\7de10c994bb25be9f09e20df58cd65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5373216"/>
            <a:ext cx="3096344" cy="134266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" name="Picture 7" descr="C:\Documents and Settings\Agorets\Рабочий стол\61778640_1279696739_365357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221088"/>
            <a:ext cx="1152128" cy="115212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Agorets\Рабочий стол\220px-Lisymachus,_marble_-_Ephesus_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725082" cy="1090712"/>
          </a:xfrm>
          <a:prstGeom prst="rect">
            <a:avLst/>
          </a:prstGeom>
          <a:noFill/>
        </p:spPr>
      </p:pic>
      <p:pic>
        <p:nvPicPr>
          <p:cNvPr id="1030" name="Picture 6" descr="C:\Documents and Settings\Agorets\Рабочий стол\270px-Ptolemy_I_Soter_Louvre_Ma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681550" cy="1023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0801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Раздел Македонской державы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gorets\Рабочий стол\МА-3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620" y="1052736"/>
            <a:ext cx="3649292" cy="2724417"/>
          </a:xfrm>
          <a:prstGeom prst="rect">
            <a:avLst/>
          </a:prstGeom>
          <a:noFill/>
        </p:spPr>
      </p:pic>
      <p:pic>
        <p:nvPicPr>
          <p:cNvPr id="1027" name="Picture 3" descr="C:\Documents and Settings\Agorets\Рабочий стол\МА-3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052736"/>
            <a:ext cx="3600400" cy="2687916"/>
          </a:xfrm>
          <a:prstGeom prst="rect">
            <a:avLst/>
          </a:prstGeom>
          <a:noFill/>
        </p:spPr>
      </p:pic>
      <p:pic>
        <p:nvPicPr>
          <p:cNvPr id="1028" name="Picture 4" descr="C:\Documents and Settings\Agorets\Рабочий стол\Diadochen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7162" y="3861048"/>
            <a:ext cx="5994812" cy="2880320"/>
          </a:xfrm>
          <a:prstGeom prst="rect">
            <a:avLst/>
          </a:prstGeom>
          <a:noFill/>
        </p:spPr>
      </p:pic>
      <p:pic>
        <p:nvPicPr>
          <p:cNvPr id="1029" name="Picture 5" descr="C:\Documents and Settings\Agorets\Рабочий стол\200px-Seleuco_I_Nicato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420888"/>
            <a:ext cx="720080" cy="961982"/>
          </a:xfrm>
          <a:prstGeom prst="rect">
            <a:avLst/>
          </a:prstGeom>
          <a:noFill/>
        </p:spPr>
      </p:pic>
      <p:pic>
        <p:nvPicPr>
          <p:cNvPr id="1032" name="Picture 8" descr="C:\Documents and Settings\Agorets\Рабочий стол\3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4263922"/>
            <a:ext cx="1455642" cy="204539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3" name="Picture 9" descr="C:\Documents and Settings\Agorets\Рабочий стол\Antigone_le_Borgne_(pièce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1052736"/>
            <a:ext cx="1372732" cy="70891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4" name="Picture 10" descr="C:\Documents and Settings\Agorets\Рабочий стол\398p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4416489"/>
            <a:ext cx="1296144" cy="1876355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Эпоха «четырёх царств»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III-II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вв. до н.э.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gorets\Рабочий стол\3 век д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16" y="1412776"/>
            <a:ext cx="5613508" cy="4556832"/>
          </a:xfrm>
          <a:prstGeom prst="rect">
            <a:avLst/>
          </a:prstGeom>
          <a:noFill/>
        </p:spPr>
      </p:pic>
      <p:pic>
        <p:nvPicPr>
          <p:cNvPr id="4" name="Picture 3" descr="C:\Documents and Settings\Agorets\Рабочий стол\Po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49080"/>
            <a:ext cx="2966711" cy="2472781"/>
          </a:xfrm>
          <a:prstGeom prst="rect">
            <a:avLst/>
          </a:prstGeom>
          <a:noFill/>
        </p:spPr>
      </p:pic>
      <p:pic>
        <p:nvPicPr>
          <p:cNvPr id="5" name="Picture 4" descr="C:\Documents and Settings\Agorets\Рабочий стол\1 век до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188852"/>
            <a:ext cx="2448272" cy="2432032"/>
          </a:xfrm>
          <a:prstGeom prst="rect">
            <a:avLst/>
          </a:prstGeom>
          <a:noFill/>
        </p:spPr>
      </p:pic>
      <p:pic>
        <p:nvPicPr>
          <p:cNvPr id="7" name="Picture 5" descr="C:\Documents and Settings\Agorets\Рабочий стол\250px-Mithridates_VI_Louv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982022"/>
            <a:ext cx="720080" cy="959146"/>
          </a:xfrm>
          <a:prstGeom prst="rect">
            <a:avLst/>
          </a:prstGeom>
          <a:noFill/>
        </p:spPr>
      </p:pic>
      <p:pic>
        <p:nvPicPr>
          <p:cNvPr id="8" name="Picture 6" descr="C:\Documents and Settings\Agorets\Рабочий стол\00000017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661248"/>
            <a:ext cx="792088" cy="1086190"/>
          </a:xfrm>
          <a:prstGeom prst="rect">
            <a:avLst/>
          </a:prstGeom>
          <a:noFill/>
        </p:spPr>
      </p:pic>
      <p:pic>
        <p:nvPicPr>
          <p:cNvPr id="9" name="Picture 7" descr="C:\Documents and Settings\Agorets\Рабочий стол\800px-Modell_Pergamonmuse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908720"/>
            <a:ext cx="1728192" cy="1004512"/>
          </a:xfrm>
          <a:prstGeom prst="rect">
            <a:avLst/>
          </a:prstGeom>
          <a:noFill/>
        </p:spPr>
      </p:pic>
      <p:pic>
        <p:nvPicPr>
          <p:cNvPr id="3080" name="Picture 8" descr="C:\Documents and Settings\Agorets\Рабочий стол\800px-Pergamonmuseum_Pergamonalt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132856"/>
            <a:ext cx="2402136" cy="1729538"/>
          </a:xfrm>
          <a:prstGeom prst="rect">
            <a:avLst/>
          </a:prstGeom>
          <a:noFill/>
        </p:spPr>
      </p:pic>
      <p:pic>
        <p:nvPicPr>
          <p:cNvPr id="10" name="Picture 9" descr="C:\Documents and Settings\Agorets\Рабочий стол\200px-Young_Commander_MAN_Napoli_Inv558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077072"/>
            <a:ext cx="6096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поха римского владычества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Agorets\Рабочий стол\29248426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97982"/>
            <a:ext cx="2952328" cy="2907282"/>
          </a:xfrm>
          <a:prstGeom prst="rect">
            <a:avLst/>
          </a:prstGeom>
          <a:noFill/>
        </p:spPr>
      </p:pic>
      <p:pic>
        <p:nvPicPr>
          <p:cNvPr id="1027" name="Picture 3" descr="C:\Documents and Settings\Agorets\Рабочий стол\all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56225"/>
            <a:ext cx="2664296" cy="1757695"/>
          </a:xfrm>
          <a:prstGeom prst="rect">
            <a:avLst/>
          </a:prstGeom>
          <a:noFill/>
        </p:spPr>
      </p:pic>
      <p:pic>
        <p:nvPicPr>
          <p:cNvPr id="1028" name="Picture 4" descr="C:\Documents and Settings\Agorets\Рабочий стол\0705201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25144"/>
            <a:ext cx="2520280" cy="189021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30" name="Picture 6" descr="C:\Documents and Settings\Agorets\Рабочий стол\celsi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980728"/>
            <a:ext cx="2016224" cy="1736040"/>
          </a:xfrm>
          <a:prstGeom prst="rect">
            <a:avLst/>
          </a:prstGeom>
          <a:noFill/>
        </p:spPr>
      </p:pic>
      <p:pic>
        <p:nvPicPr>
          <p:cNvPr id="1031" name="Picture 7" descr="C:\Documents and Settings\Agorets\Рабочий стол\ef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124744"/>
            <a:ext cx="2448272" cy="1628745"/>
          </a:xfrm>
          <a:prstGeom prst="rect">
            <a:avLst/>
          </a:prstGeom>
          <a:noFill/>
        </p:spPr>
      </p:pic>
      <p:pic>
        <p:nvPicPr>
          <p:cNvPr id="1032" name="Picture 8" descr="C:\Documents and Settings\Agorets\Рабочий стол\Туристическая_достопримечательность,_Эфе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941168"/>
            <a:ext cx="2592288" cy="1724676"/>
          </a:xfrm>
          <a:prstGeom prst="rect">
            <a:avLst/>
          </a:prstGeom>
          <a:noFill/>
        </p:spPr>
      </p:pic>
      <p:pic>
        <p:nvPicPr>
          <p:cNvPr id="1033" name="Picture 9" descr="C:\Documents and Settings\Agorets\Рабочий стол\artemid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9926" y="2852936"/>
            <a:ext cx="2906230" cy="1771911"/>
          </a:xfrm>
          <a:prstGeom prst="rect">
            <a:avLst/>
          </a:prstGeom>
          <a:noFill/>
        </p:spPr>
      </p:pic>
      <p:pic>
        <p:nvPicPr>
          <p:cNvPr id="1034" name="Picture 10" descr="C:\Documents and Settings\Agorets\Рабочий стол\didima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140968"/>
            <a:ext cx="1852989" cy="1296992"/>
          </a:xfrm>
          <a:prstGeom prst="rect">
            <a:avLst/>
          </a:prstGeom>
          <a:noFill/>
        </p:spPr>
      </p:pic>
      <p:pic>
        <p:nvPicPr>
          <p:cNvPr id="1035" name="Picture 11" descr="C:\Documents and Settings\Agorets\Рабочий стол\7 milet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5301208"/>
            <a:ext cx="1844618" cy="1226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718</TotalTime>
  <Words>15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Турция до турок: Малая Азия от македонского нашествия до гибели Римской империи (IV век до н.э. – V век н.э.)  </vt:lpstr>
      <vt:lpstr>Раздел Македонской державы </vt:lpstr>
      <vt:lpstr>Эпоха «четырёх царств»  III-II вв. до н.э.</vt:lpstr>
      <vt:lpstr>Эпоха римского владычества </vt:lpstr>
    </vt:vector>
  </TitlesOfParts>
  <Company>plus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портрет Мухаммеда, бизнесмена и поэта, полководца и про </dc:title>
  <dc:creator>oldwud</dc:creator>
  <cp:lastModifiedBy>Agorets</cp:lastModifiedBy>
  <cp:revision>109</cp:revision>
  <dcterms:created xsi:type="dcterms:W3CDTF">2012-12-11T17:36:45Z</dcterms:created>
  <dcterms:modified xsi:type="dcterms:W3CDTF">2014-01-22T15:40:17Z</dcterms:modified>
</cp:coreProperties>
</file>