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70" r:id="rId15"/>
    <p:sldId id="268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Мировая художественная культура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Тема №1</a:t>
            </a:r>
          </a:p>
          <a:p>
            <a:r>
              <a:rPr lang="ru-RU" dirty="0" smtClean="0"/>
              <a:t>Культура и искусство. Культура первобытной эпохи.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35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889492"/>
          </a:xfrm>
        </p:spPr>
        <p:txBody>
          <a:bodyPr/>
          <a:lstStyle/>
          <a:p>
            <a:r>
              <a:rPr lang="ru-RU" dirty="0" smtClean="0"/>
              <a:t>Скульптура </a:t>
            </a:r>
            <a:r>
              <a:rPr lang="ru-RU" dirty="0" err="1"/>
              <a:t>М</a:t>
            </a:r>
            <a:r>
              <a:rPr lang="ru-RU" dirty="0" err="1" smtClean="0"/>
              <a:t>аконде</a:t>
            </a:r>
            <a:endParaRPr lang="ru-RU" dirty="0"/>
          </a:p>
        </p:txBody>
      </p:sp>
      <p:pic>
        <p:nvPicPr>
          <p:cNvPr id="4" name="Содержимое 3" descr="маконде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1" r="21191"/>
          <a:stretch>
            <a:fillRect/>
          </a:stretch>
        </p:blipFill>
        <p:spPr>
          <a:xfrm>
            <a:off x="1089024" y="2592833"/>
            <a:ext cx="3939588" cy="2760397"/>
          </a:xfrm>
        </p:spPr>
      </p:pic>
      <p:pic>
        <p:nvPicPr>
          <p:cNvPr id="5" name="Изображение 4" descr="маконде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015" y="1755013"/>
            <a:ext cx="3483293" cy="464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8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Татуировки и шрамы</a:t>
            </a:r>
            <a:endParaRPr lang="ru-RU" dirty="0"/>
          </a:p>
        </p:txBody>
      </p:sp>
      <p:pic>
        <p:nvPicPr>
          <p:cNvPr id="4" name="Содержимое 3" descr="татуировки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972" r="-62972"/>
          <a:stretch>
            <a:fillRect/>
          </a:stretch>
        </p:blipFill>
        <p:spPr>
          <a:xfrm>
            <a:off x="3391456" y="1801906"/>
            <a:ext cx="7272339" cy="4324257"/>
          </a:xfrm>
        </p:spPr>
      </p:pic>
      <p:pic>
        <p:nvPicPr>
          <p:cNvPr id="5" name="Изображение 4" descr="тату 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53" y="2401610"/>
            <a:ext cx="4369616" cy="319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7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Первобытный ритуал </a:t>
            </a:r>
            <a:endParaRPr lang="ru-RU" dirty="0"/>
          </a:p>
        </p:txBody>
      </p:sp>
      <p:pic>
        <p:nvPicPr>
          <p:cNvPr id="4" name="Содержимое 3" descr="ритуал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1" b="9071"/>
          <a:stretch>
            <a:fillRect/>
          </a:stretch>
        </p:blipFill>
        <p:spPr>
          <a:xfrm>
            <a:off x="1089024" y="1795323"/>
            <a:ext cx="4524720" cy="2690476"/>
          </a:xfrm>
        </p:spPr>
      </p:pic>
      <p:pic>
        <p:nvPicPr>
          <p:cNvPr id="5" name="Изображение 4" descr="ритуал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103" y="2963238"/>
            <a:ext cx="4908263" cy="337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6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Тотемизм</a:t>
            </a:r>
          </a:p>
          <a:p>
            <a:r>
              <a:rPr lang="ru-RU" dirty="0" smtClean="0"/>
              <a:t>Анимизм</a:t>
            </a:r>
          </a:p>
          <a:p>
            <a:r>
              <a:rPr lang="ru-RU" dirty="0" smtClean="0"/>
              <a:t>Фетишизм</a:t>
            </a:r>
          </a:p>
          <a:p>
            <a:r>
              <a:rPr lang="ru-RU" dirty="0" smtClean="0"/>
              <a:t>Магия </a:t>
            </a:r>
            <a:endParaRPr lang="ru-RU" dirty="0"/>
          </a:p>
        </p:txBody>
      </p:sp>
      <p:pic>
        <p:nvPicPr>
          <p:cNvPr id="4" name="Изображение 3" descr="амулет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897" y="1928245"/>
            <a:ext cx="5480981" cy="419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1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Верования </a:t>
            </a:r>
            <a:endParaRPr lang="ru-RU" dirty="0"/>
          </a:p>
        </p:txBody>
      </p:sp>
      <p:pic>
        <p:nvPicPr>
          <p:cNvPr id="4" name="Содержимое 3" descr="современный шаман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94" r="-17094"/>
          <a:stretch>
            <a:fillRect/>
          </a:stretch>
        </p:blipFill>
        <p:spPr>
          <a:xfrm>
            <a:off x="970186" y="1613646"/>
            <a:ext cx="7849684" cy="4679821"/>
          </a:xfrm>
        </p:spPr>
      </p:pic>
    </p:spTree>
    <p:extLst>
      <p:ext uri="{BB962C8B-B14F-4D97-AF65-F5344CB8AC3E}">
        <p14:creationId xmlns:p14="http://schemas.microsoft.com/office/powerpoint/2010/main" val="33668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Мифы и легенды</a:t>
            </a:r>
            <a:endParaRPr lang="ru-RU" dirty="0"/>
          </a:p>
        </p:txBody>
      </p:sp>
      <p:pic>
        <p:nvPicPr>
          <p:cNvPr id="4" name="Содержимое 3" descr="ворон тленкитов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" b="24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347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</a:t>
            </a:r>
            <a:endParaRPr lang="ru-RU" dirty="0"/>
          </a:p>
        </p:txBody>
      </p:sp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1089025" y="1801906"/>
            <a:ext cx="4344016" cy="1087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«Братец медвежонок»</a:t>
            </a:r>
          </a:p>
          <a:p>
            <a:r>
              <a:rPr lang="ru-RU" dirty="0" smtClean="0"/>
              <a:t>Наскальная живопись</a:t>
            </a:r>
            <a:endParaRPr lang="ru-RU" dirty="0"/>
          </a:p>
        </p:txBody>
      </p:sp>
      <p:pic>
        <p:nvPicPr>
          <p:cNvPr id="5" name="Изображение 4" descr="бм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615" y="2151615"/>
            <a:ext cx="2934082" cy="420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3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культура?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Все, созданное человеком.</a:t>
            </a:r>
          </a:p>
          <a:p>
            <a:endParaRPr lang="ru-RU" dirty="0"/>
          </a:p>
        </p:txBody>
      </p:sp>
      <p:pic>
        <p:nvPicPr>
          <p:cNvPr id="4" name="Изображение 3" descr="керпич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679" y="2466837"/>
            <a:ext cx="1975044" cy="1589910"/>
          </a:xfrm>
          <a:prstGeom prst="rect">
            <a:avLst/>
          </a:prstGeom>
        </p:spPr>
      </p:pic>
      <p:pic>
        <p:nvPicPr>
          <p:cNvPr id="5" name="Изображение 4" descr="комп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93" y="2466837"/>
            <a:ext cx="2616448" cy="2087344"/>
          </a:xfrm>
          <a:prstGeom prst="rect">
            <a:avLst/>
          </a:prstGeom>
        </p:spPr>
      </p:pic>
      <p:pic>
        <p:nvPicPr>
          <p:cNvPr id="6" name="Изображение 5" descr="мона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86" y="2466836"/>
            <a:ext cx="2152655" cy="3181100"/>
          </a:xfrm>
          <a:prstGeom prst="rect">
            <a:avLst/>
          </a:prstGeom>
        </p:spPr>
      </p:pic>
      <p:pic>
        <p:nvPicPr>
          <p:cNvPr id="7" name="Изображение 6" descr="тотем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679" y="4193791"/>
            <a:ext cx="1809857" cy="2413143"/>
          </a:xfrm>
          <a:prstGeom prst="rect">
            <a:avLst/>
          </a:prstGeom>
        </p:spPr>
      </p:pic>
      <p:pic>
        <p:nvPicPr>
          <p:cNvPr id="8" name="Изображение 7" descr="каз соб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93" y="4735153"/>
            <a:ext cx="2434088" cy="182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3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058851" cy="834449"/>
          </a:xfrm>
        </p:spPr>
        <p:txBody>
          <a:bodyPr/>
          <a:lstStyle/>
          <a:p>
            <a:r>
              <a:rPr lang="ru-RU" dirty="0" smtClean="0"/>
              <a:t>Что такое культура?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9024" y="1109086"/>
            <a:ext cx="7272339" cy="5017077"/>
          </a:xfrm>
        </p:spPr>
        <p:txBody>
          <a:bodyPr/>
          <a:lstStyle/>
          <a:p>
            <a:r>
              <a:rPr lang="ru-RU" dirty="0" smtClean="0"/>
              <a:t>Духовные ценности и процесс их создания.</a:t>
            </a:r>
            <a:endParaRPr lang="ru-RU" dirty="0"/>
          </a:p>
        </p:txBody>
      </p:sp>
      <p:pic>
        <p:nvPicPr>
          <p:cNvPr id="4" name="Изображение 3" descr="оркестр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24" y="1699533"/>
            <a:ext cx="2873785" cy="1913941"/>
          </a:xfrm>
          <a:prstGeom prst="rect">
            <a:avLst/>
          </a:prstGeom>
        </p:spPr>
      </p:pic>
      <p:pic>
        <p:nvPicPr>
          <p:cNvPr id="5" name="Изображение 4" descr="икона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24" y="3772650"/>
            <a:ext cx="2173363" cy="2696480"/>
          </a:xfrm>
          <a:prstGeom prst="rect">
            <a:avLst/>
          </a:prstGeom>
        </p:spPr>
      </p:pic>
      <p:pic>
        <p:nvPicPr>
          <p:cNvPr id="6" name="Изображение 5" descr="книга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975" y="1699533"/>
            <a:ext cx="3062306" cy="1913941"/>
          </a:xfrm>
          <a:prstGeom prst="rect">
            <a:avLst/>
          </a:prstGeom>
        </p:spPr>
      </p:pic>
      <p:pic>
        <p:nvPicPr>
          <p:cNvPr id="7" name="Изображение 6" descr="ученый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642" y="3772650"/>
            <a:ext cx="2818372" cy="1870073"/>
          </a:xfrm>
          <a:prstGeom prst="rect">
            <a:avLst/>
          </a:prstGeom>
        </p:spPr>
      </p:pic>
      <p:pic>
        <p:nvPicPr>
          <p:cNvPr id="8" name="Изображение 7" descr="балет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882" y="1699533"/>
            <a:ext cx="1529793" cy="1913941"/>
          </a:xfrm>
          <a:prstGeom prst="rect">
            <a:avLst/>
          </a:prstGeom>
        </p:spPr>
      </p:pic>
      <p:pic>
        <p:nvPicPr>
          <p:cNvPr id="9" name="Изображение 8" descr="цырк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112" y="3772650"/>
            <a:ext cx="2117802" cy="269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4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030599"/>
          </a:xfrm>
        </p:spPr>
        <p:txBody>
          <a:bodyPr/>
          <a:lstStyle/>
          <a:p>
            <a:r>
              <a:rPr lang="ru-RU" dirty="0" smtClean="0"/>
              <a:t>Культура, как духовная деятельность.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9024" y="1534534"/>
            <a:ext cx="7272339" cy="459162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Миф</a:t>
            </a:r>
          </a:p>
          <a:p>
            <a:r>
              <a:rPr lang="ru-RU" dirty="0" smtClean="0"/>
              <a:t>Религия </a:t>
            </a:r>
          </a:p>
          <a:p>
            <a:r>
              <a:rPr lang="ru-RU" dirty="0" smtClean="0"/>
              <a:t>Искусство</a:t>
            </a:r>
          </a:p>
          <a:p>
            <a:r>
              <a:rPr lang="ru-RU" dirty="0" smtClean="0"/>
              <a:t>Философия</a:t>
            </a:r>
          </a:p>
          <a:p>
            <a:r>
              <a:rPr lang="ru-RU" dirty="0" smtClean="0"/>
              <a:t>Наука</a:t>
            </a:r>
          </a:p>
          <a:p>
            <a:r>
              <a:rPr lang="ru-RU" dirty="0" smtClean="0"/>
              <a:t>Мораль</a:t>
            </a:r>
          </a:p>
          <a:p>
            <a:r>
              <a:rPr lang="ru-RU" dirty="0" smtClean="0"/>
              <a:t>Право</a:t>
            </a:r>
          </a:p>
          <a:p>
            <a:r>
              <a:rPr lang="ru-RU" dirty="0" smtClean="0"/>
              <a:t>Образование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12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871854"/>
          </a:xfrm>
        </p:spPr>
        <p:txBody>
          <a:bodyPr/>
          <a:lstStyle/>
          <a:p>
            <a:r>
              <a:rPr lang="ru-RU" dirty="0" smtClean="0"/>
              <a:t>Искусство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9024" y="1252322"/>
            <a:ext cx="7272339" cy="4873842"/>
          </a:xfrm>
        </p:spPr>
        <p:txBody>
          <a:bodyPr/>
          <a:lstStyle/>
          <a:p>
            <a:r>
              <a:rPr lang="ru-RU" dirty="0" smtClean="0"/>
              <a:t>Вид культуры представляющий мир в художественных образах. </a:t>
            </a:r>
          </a:p>
          <a:p>
            <a:endParaRPr lang="ru-RU" dirty="0"/>
          </a:p>
        </p:txBody>
      </p:sp>
      <p:pic>
        <p:nvPicPr>
          <p:cNvPr id="4" name="Изображение 3" descr="иск 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376" y="2231590"/>
            <a:ext cx="2708262" cy="2035300"/>
          </a:xfrm>
          <a:prstGeom prst="rect">
            <a:avLst/>
          </a:prstGeom>
        </p:spPr>
      </p:pic>
      <p:pic>
        <p:nvPicPr>
          <p:cNvPr id="5" name="Изображение 4" descr="скульп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326" y="2231590"/>
            <a:ext cx="2866584" cy="2080927"/>
          </a:xfrm>
          <a:prstGeom prst="rect">
            <a:avLst/>
          </a:prstGeom>
        </p:spPr>
      </p:pic>
      <p:pic>
        <p:nvPicPr>
          <p:cNvPr id="7" name="Изображение 6" descr="театр сидней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377" y="4434455"/>
            <a:ext cx="2708261" cy="2025741"/>
          </a:xfrm>
          <a:prstGeom prst="rect">
            <a:avLst/>
          </a:prstGeom>
        </p:spPr>
      </p:pic>
      <p:pic>
        <p:nvPicPr>
          <p:cNvPr id="8" name="Изображение 7" descr="гиза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326" y="4434454"/>
            <a:ext cx="2866584" cy="202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9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109971"/>
          </a:xfrm>
        </p:spPr>
        <p:txBody>
          <a:bodyPr/>
          <a:lstStyle/>
          <a:p>
            <a:r>
              <a:rPr lang="ru-RU" dirty="0" smtClean="0"/>
              <a:t>Первобытная культура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9024" y="1446342"/>
            <a:ext cx="7272339" cy="4679821"/>
          </a:xfrm>
        </p:spPr>
        <p:txBody>
          <a:bodyPr/>
          <a:lstStyle/>
          <a:p>
            <a:r>
              <a:rPr lang="ru-RU" dirty="0" smtClean="0"/>
              <a:t>Наскальная живопись (пещеры </a:t>
            </a:r>
            <a:r>
              <a:rPr lang="ru-RU" dirty="0" err="1" smtClean="0"/>
              <a:t>Альтамира</a:t>
            </a:r>
            <a:r>
              <a:rPr lang="ru-RU" dirty="0" smtClean="0"/>
              <a:t> и Ласко </a:t>
            </a:r>
            <a:r>
              <a:rPr lang="ru-RU" dirty="0"/>
              <a:t>Испания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Изображение 3" descr="нж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24" y="2345897"/>
            <a:ext cx="3909213" cy="2602070"/>
          </a:xfrm>
          <a:prstGeom prst="rect">
            <a:avLst/>
          </a:prstGeom>
        </p:spPr>
      </p:pic>
      <p:pic>
        <p:nvPicPr>
          <p:cNvPr id="5" name="Изображение 4" descr="нж2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28" y="3430655"/>
            <a:ext cx="4101207" cy="290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7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880673"/>
          </a:xfrm>
        </p:spPr>
        <p:txBody>
          <a:bodyPr/>
          <a:lstStyle/>
          <a:p>
            <a:r>
              <a:rPr lang="ru-RU" dirty="0" smtClean="0"/>
              <a:t>Наскальная живопись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9024" y="1384608"/>
            <a:ext cx="7272339" cy="4741555"/>
          </a:xfrm>
        </p:spPr>
        <p:txBody>
          <a:bodyPr/>
          <a:lstStyle/>
          <a:p>
            <a:r>
              <a:rPr lang="ru-RU" dirty="0" smtClean="0"/>
              <a:t>Наскальная живопись </a:t>
            </a:r>
            <a:r>
              <a:rPr lang="ru-RU" dirty="0"/>
              <a:t>а</a:t>
            </a:r>
            <a:r>
              <a:rPr lang="ru-RU" dirty="0" smtClean="0"/>
              <a:t>встралийских аборигенов</a:t>
            </a:r>
            <a:endParaRPr lang="ru-RU" dirty="0"/>
          </a:p>
        </p:txBody>
      </p:sp>
      <p:pic>
        <p:nvPicPr>
          <p:cNvPr id="4" name="Изображение 3" descr="австро нж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24" y="1998155"/>
            <a:ext cx="4815870" cy="3451374"/>
          </a:xfrm>
          <a:prstGeom prst="rect">
            <a:avLst/>
          </a:prstGeom>
        </p:spPr>
      </p:pic>
      <p:pic>
        <p:nvPicPr>
          <p:cNvPr id="5" name="Изображение 4" descr="австро нж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848" y="3619071"/>
            <a:ext cx="3607326" cy="250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Наскальная живопись своими руками</a:t>
            </a:r>
            <a:endParaRPr lang="ru-RU" dirty="0"/>
          </a:p>
        </p:txBody>
      </p:sp>
      <p:pic>
        <p:nvPicPr>
          <p:cNvPr id="4" name="Содержимое 3" descr="руки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9" b="56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112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1083514"/>
          </a:xfrm>
        </p:spPr>
        <p:txBody>
          <a:bodyPr/>
          <a:lstStyle/>
          <a:p>
            <a:r>
              <a:rPr lang="ru-RU" dirty="0" smtClean="0"/>
              <a:t>Первобытная скульптура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9024" y="1499258"/>
            <a:ext cx="7272339" cy="4626906"/>
          </a:xfrm>
        </p:spPr>
        <p:txBody>
          <a:bodyPr/>
          <a:lstStyle/>
          <a:p>
            <a:r>
              <a:rPr lang="ru-RU" dirty="0" smtClean="0"/>
              <a:t>Палеолитические Венеры. </a:t>
            </a:r>
            <a:endParaRPr lang="ru-RU" dirty="0"/>
          </a:p>
        </p:txBody>
      </p:sp>
      <p:pic>
        <p:nvPicPr>
          <p:cNvPr id="4" name="Изображение 3" descr="полиолит венера 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24" y="2005478"/>
            <a:ext cx="4922552" cy="3912798"/>
          </a:xfrm>
          <a:prstGeom prst="rect">
            <a:avLst/>
          </a:prstGeom>
        </p:spPr>
      </p:pic>
      <p:pic>
        <p:nvPicPr>
          <p:cNvPr id="5" name="Изображение 4" descr="полиолит венера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05" y="2005478"/>
            <a:ext cx="2623033" cy="445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адиция">
  <a:themeElements>
    <a:clrScheme name="Ареал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Традиция.thmx</Template>
  <TotalTime>100</TotalTime>
  <Words>106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Традиция</vt:lpstr>
      <vt:lpstr>Мировая художественная культура</vt:lpstr>
      <vt:lpstr>Что такое культура?</vt:lpstr>
      <vt:lpstr>Что такое культура?</vt:lpstr>
      <vt:lpstr>Культура, как духовная деятельность.</vt:lpstr>
      <vt:lpstr>Искусство</vt:lpstr>
      <vt:lpstr>Первобытная культура </vt:lpstr>
      <vt:lpstr>Наскальная живопись</vt:lpstr>
      <vt:lpstr>Наскальная живопись своими руками</vt:lpstr>
      <vt:lpstr>Первобытная скульптура</vt:lpstr>
      <vt:lpstr>Скульптура Маконде</vt:lpstr>
      <vt:lpstr>Татуировки и шрамы</vt:lpstr>
      <vt:lpstr>Первобытный ритуал </vt:lpstr>
      <vt:lpstr>Верования</vt:lpstr>
      <vt:lpstr>Верования </vt:lpstr>
      <vt:lpstr>Мифы и легенды</vt:lpstr>
      <vt:lpstr>Дома</vt:lpstr>
    </vt:vector>
  </TitlesOfParts>
  <Company>solinstas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Мировая художественная культура</dc:title>
  <dc:creator>Анастасия Семенова</dc:creator>
  <cp:lastModifiedBy>Анастасия Семенова</cp:lastModifiedBy>
  <cp:revision>23</cp:revision>
  <dcterms:created xsi:type="dcterms:W3CDTF">2014-10-05T20:27:02Z</dcterms:created>
  <dcterms:modified xsi:type="dcterms:W3CDTF">2014-10-06T09:01:06Z</dcterms:modified>
</cp:coreProperties>
</file>