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6600" dirty="0" smtClean="0"/>
              <a:t>МХК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2800" dirty="0" smtClean="0"/>
              <a:t>Тема 2 – искусство древнего Египта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82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</a:t>
            </a:r>
            <a:endParaRPr lang="ru-RU" dirty="0"/>
          </a:p>
        </p:txBody>
      </p:sp>
      <p:pic>
        <p:nvPicPr>
          <p:cNvPr id="4" name="Содержимое 3" descr="реконстр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5" r="-3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45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</a:t>
            </a:r>
            <a:endParaRPr lang="ru-RU" dirty="0"/>
          </a:p>
        </p:txBody>
      </p:sp>
      <p:pic>
        <p:nvPicPr>
          <p:cNvPr id="5" name="Изображение 4" descr="устройство пирамид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00" y="1419272"/>
            <a:ext cx="3714149" cy="2835228"/>
          </a:xfrm>
          <a:prstGeom prst="rect">
            <a:avLst/>
          </a:prstGeom>
        </p:spPr>
      </p:pic>
      <p:pic>
        <p:nvPicPr>
          <p:cNvPr id="7" name="Содержимое 6" descr="джосера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4695"/>
          <a:stretch>
            <a:fillRect/>
          </a:stretch>
        </p:blipFill>
        <p:spPr>
          <a:xfrm>
            <a:off x="824758" y="3447069"/>
            <a:ext cx="4668309" cy="2775856"/>
          </a:xfrm>
        </p:spPr>
      </p:pic>
      <p:sp>
        <p:nvSpPr>
          <p:cNvPr id="8" name="TextBox 7"/>
          <p:cNvSpPr txBox="1"/>
          <p:nvPr/>
        </p:nvSpPr>
        <p:spPr>
          <a:xfrm>
            <a:off x="899585" y="2662083"/>
            <a:ext cx="323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5B080F"/>
                </a:solidFill>
              </a:rPr>
              <a:t>Пирамида </a:t>
            </a:r>
            <a:r>
              <a:rPr lang="ru-RU" i="1" dirty="0" err="1" smtClean="0">
                <a:solidFill>
                  <a:srgbClr val="5B080F"/>
                </a:solidFill>
              </a:rPr>
              <a:t>Джосера</a:t>
            </a:r>
            <a:r>
              <a:rPr lang="ru-RU" i="1" dirty="0" smtClean="0">
                <a:solidFill>
                  <a:srgbClr val="5B080F"/>
                </a:solidFill>
              </a:rPr>
              <a:t>  </a:t>
            </a:r>
          </a:p>
          <a:p>
            <a:r>
              <a:rPr lang="ru-RU" i="1" dirty="0" smtClean="0">
                <a:solidFill>
                  <a:srgbClr val="5B080F"/>
                </a:solidFill>
              </a:rPr>
              <a:t>Построена </a:t>
            </a:r>
            <a:r>
              <a:rPr lang="ru-RU" i="1" dirty="0" err="1" smtClean="0">
                <a:solidFill>
                  <a:srgbClr val="5B080F"/>
                </a:solidFill>
              </a:rPr>
              <a:t>Имхотепом</a:t>
            </a:r>
            <a:endParaRPr lang="ru-RU" i="1" dirty="0">
              <a:solidFill>
                <a:srgbClr val="5B080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6044" y="4783667"/>
            <a:ext cx="300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5B080F"/>
                </a:solidFill>
              </a:rPr>
              <a:t>Пирамида Хеопса в разрезе</a:t>
            </a:r>
            <a:endParaRPr lang="ru-RU" i="1" dirty="0">
              <a:solidFill>
                <a:srgbClr val="5B0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Мастабы</a:t>
            </a:r>
            <a:endParaRPr lang="ru-RU" dirty="0"/>
          </a:p>
        </p:txBody>
      </p:sp>
      <p:pic>
        <p:nvPicPr>
          <p:cNvPr id="5" name="Содержимое 4" descr="мастаб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8" b="10358"/>
          <a:stretch>
            <a:fillRect/>
          </a:stretch>
        </p:blipFill>
        <p:spPr>
          <a:xfrm>
            <a:off x="3925356" y="3320273"/>
            <a:ext cx="4594227" cy="2731806"/>
          </a:xfrm>
        </p:spPr>
      </p:pic>
      <p:pic>
        <p:nvPicPr>
          <p:cNvPr id="4" name="Изображение 3" descr="мастаб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4" y="1801906"/>
            <a:ext cx="4701442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в </a:t>
            </a:r>
            <a:r>
              <a:rPr lang="ru-RU" dirty="0" err="1"/>
              <a:t>К</a:t>
            </a:r>
            <a:r>
              <a:rPr lang="ru-RU" dirty="0" err="1" smtClean="0"/>
              <a:t>арнаке</a:t>
            </a:r>
            <a:endParaRPr lang="ru-RU" dirty="0"/>
          </a:p>
        </p:txBody>
      </p:sp>
      <p:pic>
        <p:nvPicPr>
          <p:cNvPr id="4" name="Содержимое 3" descr="хр вк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8" r="-605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41750" y="6186501"/>
            <a:ext cx="161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Храм Амон-Ра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3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Сфинкс</a:t>
            </a:r>
            <a:endParaRPr lang="ru-RU" dirty="0"/>
          </a:p>
        </p:txBody>
      </p:sp>
      <p:pic>
        <p:nvPicPr>
          <p:cNvPr id="4" name="Содержимое 3" descr="сфинкс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1" r="-15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3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«Египтянин рождался мертвым»</a:t>
            </a:r>
            <a:endParaRPr lang="ru-RU" dirty="0"/>
          </a:p>
        </p:txBody>
      </p:sp>
      <p:pic>
        <p:nvPicPr>
          <p:cNvPr id="4" name="Содержимое 3" descr="мумия 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8" b="10358"/>
          <a:stretch>
            <a:fillRect/>
          </a:stretch>
        </p:blipFill>
        <p:spPr>
          <a:xfrm>
            <a:off x="1089025" y="1801813"/>
            <a:ext cx="7272338" cy="4324350"/>
          </a:xfrm>
        </p:spPr>
      </p:pic>
    </p:spTree>
    <p:extLst>
      <p:ext uri="{BB962C8B-B14F-4D97-AF65-F5344CB8AC3E}">
        <p14:creationId xmlns:p14="http://schemas.microsoft.com/office/powerpoint/2010/main" val="14138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 древних египтян</a:t>
            </a:r>
            <a:endParaRPr lang="ru-RU" dirty="0"/>
          </a:p>
        </p:txBody>
      </p:sp>
      <p:pic>
        <p:nvPicPr>
          <p:cNvPr id="4" name="Содержимое 3" descr="боги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82" r="-44682"/>
          <a:stretch>
            <a:fillRect/>
          </a:stretch>
        </p:blipFill>
        <p:spPr>
          <a:xfrm>
            <a:off x="-646642" y="1801906"/>
            <a:ext cx="7272339" cy="4324257"/>
          </a:xfrm>
        </p:spPr>
      </p:pic>
      <p:sp>
        <p:nvSpPr>
          <p:cNvPr id="5" name="TextBox 4"/>
          <p:cNvSpPr txBox="1"/>
          <p:nvPr/>
        </p:nvSpPr>
        <p:spPr>
          <a:xfrm>
            <a:off x="5156136" y="1984054"/>
            <a:ext cx="35713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Религия древнего Египта- политеизм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Боги олицетворяли природную силу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Главные боги древних египтян:</a:t>
            </a:r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Осирис</a:t>
            </a: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Исида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Амон-Ра</a:t>
            </a: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Анубис</a:t>
            </a: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Тот</a:t>
            </a:r>
          </a:p>
          <a:p>
            <a:pPr marL="285750" indent="-285750">
              <a:buFont typeface="Arial"/>
              <a:buChar char="•"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6956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об Осирисе </a:t>
            </a:r>
            <a:endParaRPr lang="ru-RU" dirty="0"/>
          </a:p>
        </p:txBody>
      </p:sp>
      <p:pic>
        <p:nvPicPr>
          <p:cNvPr id="5" name="Содержимое 4" descr="осирис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5" r="-13405"/>
          <a:stretch>
            <a:fillRect/>
          </a:stretch>
        </p:blipFill>
        <p:spPr/>
      </p:pic>
      <p:pic>
        <p:nvPicPr>
          <p:cNvPr id="6" name="Содержимое 5" descr="исида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6" r="-1364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381250" y="6126163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5B080F"/>
                </a:solidFill>
              </a:rPr>
              <a:t>Осирис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36364" y="6126163"/>
            <a:ext cx="8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5B080F"/>
                </a:solidFill>
              </a:rPr>
              <a:t>Исида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об Осирисе</a:t>
            </a:r>
            <a:endParaRPr lang="ru-RU" dirty="0"/>
          </a:p>
        </p:txBody>
      </p:sp>
      <p:pic>
        <p:nvPicPr>
          <p:cNvPr id="5" name="Содержимое 4" descr="сет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25" r="-25625"/>
          <a:stretch>
            <a:fillRect/>
          </a:stretch>
        </p:blipFill>
        <p:spPr/>
      </p:pic>
      <p:pic>
        <p:nvPicPr>
          <p:cNvPr id="6" name="Содержимое 5" descr="гор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8" r="-907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518833" y="6126163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0745" y="6126163"/>
            <a:ext cx="55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мертвых</a:t>
            </a:r>
            <a:endParaRPr lang="ru-RU" dirty="0"/>
          </a:p>
        </p:txBody>
      </p:sp>
      <p:pic>
        <p:nvPicPr>
          <p:cNvPr id="4" name="Содержимое 3" descr="анубис вз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1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5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 мертвых</a:t>
            </a:r>
            <a:endParaRPr lang="ru-RU" dirty="0"/>
          </a:p>
        </p:txBody>
      </p:sp>
      <p:pic>
        <p:nvPicPr>
          <p:cNvPr id="4" name="Содержимое 3" descr="книга мертвых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3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60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Приготовления </a:t>
            </a:r>
            <a:endParaRPr lang="ru-RU" dirty="0"/>
          </a:p>
        </p:txBody>
      </p:sp>
      <p:pic>
        <p:nvPicPr>
          <p:cNvPr id="5" name="Содержимое 4" descr="саркофаг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01" b="-8001"/>
          <a:stretch>
            <a:fillRect/>
          </a:stretch>
        </p:blipFill>
        <p:spPr/>
      </p:pic>
      <p:pic>
        <p:nvPicPr>
          <p:cNvPr id="6" name="Содержимое 5" descr="канопы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54" b="-46854"/>
          <a:stretch>
            <a:fillRect/>
          </a:stretch>
        </p:blipFill>
        <p:spPr>
          <a:xfrm>
            <a:off x="4794779" y="884766"/>
            <a:ext cx="3985975" cy="5010150"/>
          </a:xfrm>
        </p:spPr>
      </p:pic>
      <p:sp>
        <p:nvSpPr>
          <p:cNvPr id="7" name="TextBox 6"/>
          <p:cNvSpPr txBox="1"/>
          <p:nvPr/>
        </p:nvSpPr>
        <p:spPr>
          <a:xfrm>
            <a:off x="2233083" y="5872162"/>
            <a:ext cx="147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5B080F"/>
                </a:solidFill>
              </a:rPr>
              <a:t>Саркофаг </a:t>
            </a:r>
            <a:endParaRPr lang="ru-RU" dirty="0">
              <a:solidFill>
                <a:srgbClr val="5B080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779" y="4971586"/>
            <a:ext cx="3985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080F"/>
                </a:solidFill>
              </a:rPr>
              <a:t>Канопы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solidFill>
                  <a:srgbClr val="5B080F"/>
                </a:solidFill>
              </a:rPr>
              <a:t>Исида</a:t>
            </a:r>
          </a:p>
          <a:p>
            <a:pPr marL="285750" indent="-285750" algn="r">
              <a:buFont typeface="Arial"/>
              <a:buChar char="•"/>
            </a:pPr>
            <a:r>
              <a:rPr lang="ru-RU" dirty="0" err="1" smtClean="0">
                <a:solidFill>
                  <a:srgbClr val="5B080F"/>
                </a:solidFill>
              </a:rPr>
              <a:t>Нефтида</a:t>
            </a:r>
            <a:endParaRPr lang="ru-RU" dirty="0" smtClean="0">
              <a:solidFill>
                <a:srgbClr val="5B080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dirty="0" err="1" smtClean="0">
                <a:solidFill>
                  <a:srgbClr val="5B080F"/>
                </a:solidFill>
              </a:rPr>
              <a:t>Мут</a:t>
            </a:r>
            <a:endParaRPr lang="ru-RU" dirty="0" smtClean="0">
              <a:solidFill>
                <a:srgbClr val="5B080F"/>
              </a:solidFill>
            </a:endParaRPr>
          </a:p>
          <a:p>
            <a:pPr marL="285750" indent="-285750" algn="r">
              <a:buFont typeface="Arial"/>
              <a:buChar char="•"/>
            </a:pPr>
            <a:r>
              <a:rPr lang="ru-RU" dirty="0" err="1" smtClean="0">
                <a:solidFill>
                  <a:srgbClr val="5B080F"/>
                </a:solidFill>
              </a:rPr>
              <a:t>Нейт</a:t>
            </a:r>
            <a:endParaRPr lang="ru-RU" dirty="0">
              <a:solidFill>
                <a:srgbClr val="5B0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мертвых</a:t>
            </a:r>
            <a:endParaRPr lang="ru-RU" dirty="0"/>
          </a:p>
        </p:txBody>
      </p:sp>
      <p:pic>
        <p:nvPicPr>
          <p:cNvPr id="5" name="Содержимое 4" descr="пирамиды 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534"/>
          <a:stretch>
            <a:fillRect/>
          </a:stretch>
        </p:blipFill>
        <p:spPr>
          <a:xfrm>
            <a:off x="1089025" y="1613646"/>
            <a:ext cx="6742642" cy="4498038"/>
          </a:xfrm>
        </p:spPr>
      </p:pic>
      <p:sp>
        <p:nvSpPr>
          <p:cNvPr id="6" name="TextBox 5"/>
          <p:cNvSpPr txBox="1"/>
          <p:nvPr/>
        </p:nvSpPr>
        <p:spPr>
          <a:xfrm>
            <a:off x="1089025" y="6175917"/>
            <a:ext cx="278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5B080F"/>
                </a:solidFill>
              </a:rPr>
              <a:t>Великие пирамиды в Гизе </a:t>
            </a:r>
            <a:endParaRPr lang="ru-RU" i="1" dirty="0">
              <a:solidFill>
                <a:srgbClr val="5B0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адиция">
  <a:themeElements>
    <a:clrScheme name="Традиция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Традиция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Традиция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98</TotalTime>
  <Words>78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Традиция</vt:lpstr>
      <vt:lpstr>МХК</vt:lpstr>
      <vt:lpstr>«Египтянин рождался мертвым»</vt:lpstr>
      <vt:lpstr>Религия древних египтян</vt:lpstr>
      <vt:lpstr>Миф об Осирисе </vt:lpstr>
      <vt:lpstr>Миф об Осирисе</vt:lpstr>
      <vt:lpstr>Страна мертвых</vt:lpstr>
      <vt:lpstr>Книга мертвых</vt:lpstr>
      <vt:lpstr>Приготовления </vt:lpstr>
      <vt:lpstr>Дом мертвых</vt:lpstr>
      <vt:lpstr>Пирамиды</vt:lpstr>
      <vt:lpstr>Пирамиды </vt:lpstr>
      <vt:lpstr>Мастабы</vt:lpstr>
      <vt:lpstr>Храм в Карнаке</vt:lpstr>
      <vt:lpstr>Сфинкс</vt:lpstr>
    </vt:vector>
  </TitlesOfParts>
  <Company>solinstas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МХК</dc:title>
  <dc:creator>Анастасия Семенова</dc:creator>
  <cp:lastModifiedBy>RePack by Diakov</cp:lastModifiedBy>
  <cp:revision>14</cp:revision>
  <dcterms:created xsi:type="dcterms:W3CDTF">2014-10-22T19:06:28Z</dcterms:created>
  <dcterms:modified xsi:type="dcterms:W3CDTF">2014-10-23T08:56:44Z</dcterms:modified>
</cp:coreProperties>
</file>